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56" r:id="rId3"/>
    <p:sldId id="258" r:id="rId4"/>
    <p:sldId id="257" r:id="rId5"/>
    <p:sldId id="263" r:id="rId6"/>
    <p:sldId id="267" r:id="rId7"/>
    <p:sldId id="265" r:id="rId8"/>
    <p:sldId id="268" r:id="rId9"/>
    <p:sldId id="259" r:id="rId10"/>
    <p:sldId id="274" r:id="rId11"/>
    <p:sldId id="266" r:id="rId12"/>
    <p:sldId id="269" r:id="rId13"/>
    <p:sldId id="277" r:id="rId14"/>
    <p:sldId id="260" r:id="rId15"/>
    <p:sldId id="272" r:id="rId16"/>
    <p:sldId id="273" r:id="rId17"/>
    <p:sldId id="279" r:id="rId18"/>
    <p:sldId id="280"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7113"/>
    <a:srgbClr val="5E0606"/>
    <a:srgbClr val="905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2433" autoAdjust="0"/>
  </p:normalViewPr>
  <p:slideViewPr>
    <p:cSldViewPr snapToGrid="0" showGuides="1">
      <p:cViewPr>
        <p:scale>
          <a:sx n="66" d="100"/>
          <a:sy n="66" d="100"/>
        </p:scale>
        <p:origin x="-1398" y="510"/>
      </p:cViewPr>
      <p:guideLst>
        <p:guide orient="horz" pos="2183"/>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771D1-5A7B-48BA-8139-9C960EED4A58}" type="datetimeFigureOut">
              <a:rPr lang="zh-CN" altLang="en-US" smtClean="0"/>
              <a:t>2021/12/20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2CD70-CF03-4910-8A30-EA8A47C5F574}" type="slidenum">
              <a:rPr lang="zh-CN" altLang="en-US" smtClean="0"/>
              <a:t>‹#›</a:t>
            </a:fld>
            <a:endParaRPr lang="zh-CN" altLang="en-US"/>
          </a:p>
        </p:txBody>
      </p:sp>
    </p:spTree>
    <p:extLst>
      <p:ext uri="{BB962C8B-B14F-4D97-AF65-F5344CB8AC3E}">
        <p14:creationId xmlns:p14="http://schemas.microsoft.com/office/powerpoint/2010/main" val="44193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a:t>
            </a:fld>
            <a:endParaRPr lang="zh-CN" altLang="en-US"/>
          </a:p>
        </p:txBody>
      </p:sp>
    </p:spTree>
    <p:extLst>
      <p:ext uri="{BB962C8B-B14F-4D97-AF65-F5344CB8AC3E}">
        <p14:creationId xmlns:p14="http://schemas.microsoft.com/office/powerpoint/2010/main" val="3048044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10</a:t>
            </a:fld>
            <a:endParaRPr lang="zh-CN" altLang="en-US"/>
          </a:p>
        </p:txBody>
      </p:sp>
    </p:spTree>
    <p:extLst>
      <p:ext uri="{BB962C8B-B14F-4D97-AF65-F5344CB8AC3E}">
        <p14:creationId xmlns:p14="http://schemas.microsoft.com/office/powerpoint/2010/main" val="3065320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11</a:t>
            </a:fld>
            <a:endParaRPr lang="zh-CN" altLang="en-US"/>
          </a:p>
        </p:txBody>
      </p:sp>
    </p:spTree>
    <p:extLst>
      <p:ext uri="{BB962C8B-B14F-4D97-AF65-F5344CB8AC3E}">
        <p14:creationId xmlns:p14="http://schemas.microsoft.com/office/powerpoint/2010/main" val="299269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12</a:t>
            </a:fld>
            <a:endParaRPr lang="zh-CN" altLang="en-US"/>
          </a:p>
        </p:txBody>
      </p:sp>
    </p:spTree>
    <p:extLst>
      <p:ext uri="{BB962C8B-B14F-4D97-AF65-F5344CB8AC3E}">
        <p14:creationId xmlns:p14="http://schemas.microsoft.com/office/powerpoint/2010/main" val="2870103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13</a:t>
            </a:fld>
            <a:endParaRPr lang="zh-CN" altLang="en-US"/>
          </a:p>
        </p:txBody>
      </p:sp>
    </p:spTree>
    <p:extLst>
      <p:ext uri="{BB962C8B-B14F-4D97-AF65-F5344CB8AC3E}">
        <p14:creationId xmlns:p14="http://schemas.microsoft.com/office/powerpoint/2010/main" val="218104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14</a:t>
            </a:fld>
            <a:endParaRPr lang="zh-CN" altLang="en-US"/>
          </a:p>
        </p:txBody>
      </p:sp>
    </p:spTree>
    <p:extLst>
      <p:ext uri="{BB962C8B-B14F-4D97-AF65-F5344CB8AC3E}">
        <p14:creationId xmlns:p14="http://schemas.microsoft.com/office/powerpoint/2010/main" val="59580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15</a:t>
            </a:fld>
            <a:endParaRPr lang="zh-CN" altLang="en-US"/>
          </a:p>
        </p:txBody>
      </p:sp>
    </p:spTree>
    <p:extLst>
      <p:ext uri="{BB962C8B-B14F-4D97-AF65-F5344CB8AC3E}">
        <p14:creationId xmlns:p14="http://schemas.microsoft.com/office/powerpoint/2010/main" val="412249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16</a:t>
            </a:fld>
            <a:endParaRPr lang="zh-CN" altLang="en-US"/>
          </a:p>
        </p:txBody>
      </p:sp>
    </p:spTree>
    <p:extLst>
      <p:ext uri="{BB962C8B-B14F-4D97-AF65-F5344CB8AC3E}">
        <p14:creationId xmlns:p14="http://schemas.microsoft.com/office/powerpoint/2010/main" val="503364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17</a:t>
            </a:fld>
            <a:endParaRPr lang="zh-CN" altLang="en-US"/>
          </a:p>
        </p:txBody>
      </p:sp>
    </p:spTree>
    <p:extLst>
      <p:ext uri="{BB962C8B-B14F-4D97-AF65-F5344CB8AC3E}">
        <p14:creationId xmlns:p14="http://schemas.microsoft.com/office/powerpoint/2010/main" val="129683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2</a:t>
            </a:fld>
            <a:endParaRPr lang="zh-CN" altLang="en-US"/>
          </a:p>
        </p:txBody>
      </p:sp>
    </p:spTree>
    <p:extLst>
      <p:ext uri="{BB962C8B-B14F-4D97-AF65-F5344CB8AC3E}">
        <p14:creationId xmlns:p14="http://schemas.microsoft.com/office/powerpoint/2010/main" val="24223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3</a:t>
            </a:fld>
            <a:endParaRPr lang="zh-CN" altLang="en-US"/>
          </a:p>
        </p:txBody>
      </p:sp>
    </p:spTree>
    <p:extLst>
      <p:ext uri="{BB962C8B-B14F-4D97-AF65-F5344CB8AC3E}">
        <p14:creationId xmlns:p14="http://schemas.microsoft.com/office/powerpoint/2010/main" val="80478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4</a:t>
            </a:fld>
            <a:endParaRPr lang="zh-CN" altLang="en-US"/>
          </a:p>
        </p:txBody>
      </p:sp>
    </p:spTree>
    <p:extLst>
      <p:ext uri="{BB962C8B-B14F-4D97-AF65-F5344CB8AC3E}">
        <p14:creationId xmlns:p14="http://schemas.microsoft.com/office/powerpoint/2010/main" val="193788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5</a:t>
            </a:fld>
            <a:endParaRPr lang="zh-CN" altLang="en-US"/>
          </a:p>
        </p:txBody>
      </p:sp>
    </p:spTree>
    <p:extLst>
      <p:ext uri="{BB962C8B-B14F-4D97-AF65-F5344CB8AC3E}">
        <p14:creationId xmlns:p14="http://schemas.microsoft.com/office/powerpoint/2010/main" val="26118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6</a:t>
            </a:fld>
            <a:endParaRPr lang="zh-CN" altLang="en-US"/>
          </a:p>
        </p:txBody>
      </p:sp>
    </p:spTree>
    <p:extLst>
      <p:ext uri="{BB962C8B-B14F-4D97-AF65-F5344CB8AC3E}">
        <p14:creationId xmlns:p14="http://schemas.microsoft.com/office/powerpoint/2010/main" val="1522816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7</a:t>
            </a:fld>
            <a:endParaRPr lang="zh-CN" altLang="en-US"/>
          </a:p>
        </p:txBody>
      </p:sp>
    </p:spTree>
    <p:extLst>
      <p:ext uri="{BB962C8B-B14F-4D97-AF65-F5344CB8AC3E}">
        <p14:creationId xmlns:p14="http://schemas.microsoft.com/office/powerpoint/2010/main" val="346580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8</a:t>
            </a:fld>
            <a:endParaRPr lang="zh-CN" altLang="en-US"/>
          </a:p>
        </p:txBody>
      </p:sp>
    </p:spTree>
    <p:extLst>
      <p:ext uri="{BB962C8B-B14F-4D97-AF65-F5344CB8AC3E}">
        <p14:creationId xmlns:p14="http://schemas.microsoft.com/office/powerpoint/2010/main" val="57319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172CD70-CF03-4910-8A30-EA8A47C5F574}" type="slidenum">
              <a:rPr lang="zh-CN" altLang="en-US" smtClean="0"/>
              <a:t>9</a:t>
            </a:fld>
            <a:endParaRPr lang="zh-CN" altLang="en-US"/>
          </a:p>
        </p:txBody>
      </p:sp>
    </p:spTree>
    <p:extLst>
      <p:ext uri="{BB962C8B-B14F-4D97-AF65-F5344CB8AC3E}">
        <p14:creationId xmlns:p14="http://schemas.microsoft.com/office/powerpoint/2010/main" val="203788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DC8D35A-EE17-4B17-AF3E-7A88351CD2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p14="http://schemas.microsoft.com/office/powerpoint/2010/main" xmlns:a16="http://schemas.microsoft.com/office/drawing/2014/main" id="{A7B2B0A1-609F-4CDC-B62E-AC47F02B2B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p14="http://schemas.microsoft.com/office/powerpoint/2010/main" xmlns:a16="http://schemas.microsoft.com/office/drawing/2014/main" id="{39BF2BFA-078C-444C-B97C-61498D8C0544}"/>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B93298CD-5E9F-4446-9BBD-37713ADE0F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C4701979-630D-4AD5-A0DD-891A7BC906C8}"/>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565175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D5E76304-039B-4717-A4FC-0F118C65ED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p14="http://schemas.microsoft.com/office/powerpoint/2010/main" xmlns:a16="http://schemas.microsoft.com/office/drawing/2014/main" id="{04CE031F-E050-4FAF-8ECC-4D4C4D6C9F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p14="http://schemas.microsoft.com/office/powerpoint/2010/main" xmlns:a16="http://schemas.microsoft.com/office/drawing/2014/main" id="{56489780-3339-4D49-9C4A-4B6DFAD51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p14="http://schemas.microsoft.com/office/powerpoint/2010/main" xmlns:a16="http://schemas.microsoft.com/office/drawing/2014/main" id="{5AA29FBA-6CD5-47B4-A73D-9F8F857F980A}"/>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6" name="页脚占位符 5">
            <a:extLst>
              <a:ext uri="{FF2B5EF4-FFF2-40B4-BE49-F238E27FC236}">
                <a16:creationId xmlns="" xmlns:p14="http://schemas.microsoft.com/office/powerpoint/2010/main" xmlns:a16="http://schemas.microsoft.com/office/drawing/2014/main" id="{41D46F08-C95F-4905-AD76-02EC973E25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p14="http://schemas.microsoft.com/office/powerpoint/2010/main" xmlns:a16="http://schemas.microsoft.com/office/drawing/2014/main" id="{446903AB-2EF8-4C82-A1AC-98E42CA877D7}"/>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331566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07F0EE5-09B5-4F9A-A918-EACAAD558F9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p14="http://schemas.microsoft.com/office/powerpoint/2010/main" xmlns:a16="http://schemas.microsoft.com/office/drawing/2014/main" id="{08DB292C-E913-4622-B0BB-5EC7F1E3A3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p14="http://schemas.microsoft.com/office/powerpoint/2010/main" xmlns:a16="http://schemas.microsoft.com/office/drawing/2014/main" id="{F77AA8B3-0638-4043-BB17-81710EFFBA9F}"/>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7C44A8C9-FAF6-406E-85D5-7AE8F71514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A0D0EE54-19D4-4BCF-A738-A6961F2B6DFC}"/>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2954879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p14="http://schemas.microsoft.com/office/powerpoint/2010/main" xmlns:a16="http://schemas.microsoft.com/office/drawing/2014/main" id="{45757EEE-8CB6-42D7-B15A-F2260D9A4A1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p14="http://schemas.microsoft.com/office/powerpoint/2010/main" xmlns:a16="http://schemas.microsoft.com/office/drawing/2014/main" id="{77864771-E4C8-4D90-A5AE-6D66B24DAD6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p14="http://schemas.microsoft.com/office/powerpoint/2010/main" xmlns:a16="http://schemas.microsoft.com/office/drawing/2014/main" id="{3E03E0F2-B10E-4B31-A78A-20FCF306C197}"/>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6D4E898B-4670-46FD-82E9-98671AADDA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655E9ABE-A2A5-47E7-96EF-D332177F8EC5}"/>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920342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2055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8072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1C3A74BE-08CB-45AF-B6EE-C3FC9B66AE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p14="http://schemas.microsoft.com/office/powerpoint/2010/main" xmlns:a16="http://schemas.microsoft.com/office/drawing/2014/main" id="{E2489230-4C5A-4BC1-96AA-E178D8F836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p14="http://schemas.microsoft.com/office/powerpoint/2010/main" xmlns:a16="http://schemas.microsoft.com/office/drawing/2014/main" id="{1F9B1B29-69B4-4A56-82B6-E1B2228F75F3}"/>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8E5325CC-DCBB-4220-AC21-6A11FBDD7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0E1DD705-5701-4380-9328-B93870CD708E}"/>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4076397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8D10EA7-9DFC-444D-A266-2D0AEC9A2D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p14="http://schemas.microsoft.com/office/powerpoint/2010/main" xmlns:a16="http://schemas.microsoft.com/office/drawing/2014/main" id="{226BFC53-423C-4905-AF1E-1982C917E5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p14="http://schemas.microsoft.com/office/powerpoint/2010/main" xmlns:a16="http://schemas.microsoft.com/office/drawing/2014/main" id="{6B3422BA-CB55-4138-9BF4-531AFAFFA99A}"/>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301C6A00-8537-4A66-9178-119E2C1CCB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E024AF3F-957E-45B0-8C78-02D6C21DC67E}"/>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7171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D6AA2A7F-998E-4F60-BFA0-55EBAA684B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p14="http://schemas.microsoft.com/office/powerpoint/2010/main" xmlns:a16="http://schemas.microsoft.com/office/drawing/2014/main" id="{A9D83AD8-CC94-4095-A375-986ADEA6231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p14="http://schemas.microsoft.com/office/powerpoint/2010/main" xmlns:a16="http://schemas.microsoft.com/office/drawing/2014/main" id="{F8DEBCA3-3EAB-4649-B4D2-3B07CDB5F9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p14="http://schemas.microsoft.com/office/powerpoint/2010/main" xmlns:a16="http://schemas.microsoft.com/office/drawing/2014/main" id="{6AFD136C-6D57-445B-A574-4E47AACE9DBF}"/>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6" name="页脚占位符 5">
            <a:extLst>
              <a:ext uri="{FF2B5EF4-FFF2-40B4-BE49-F238E27FC236}">
                <a16:creationId xmlns="" xmlns:p14="http://schemas.microsoft.com/office/powerpoint/2010/main" xmlns:a16="http://schemas.microsoft.com/office/drawing/2014/main" id="{C65C9728-A05B-4664-ADA1-BCD6CDC3A8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p14="http://schemas.microsoft.com/office/powerpoint/2010/main" xmlns:a16="http://schemas.microsoft.com/office/drawing/2014/main" id="{15FFD629-AC0B-4FC4-B287-B6E5DFFF2210}"/>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4081270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46DD0CF-B8D1-4C11-8D80-EA51F749DC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p14="http://schemas.microsoft.com/office/powerpoint/2010/main" xmlns:a16="http://schemas.microsoft.com/office/drawing/2014/main" id="{21D81E95-B602-4791-A409-C2F2F06A0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p14="http://schemas.microsoft.com/office/powerpoint/2010/main" xmlns:a16="http://schemas.microsoft.com/office/drawing/2014/main" id="{6B07E3B8-009F-4757-BF35-46A00ED18EB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p14="http://schemas.microsoft.com/office/powerpoint/2010/main" xmlns:a16="http://schemas.microsoft.com/office/drawing/2014/main" id="{A04E162F-E6B6-494D-9D91-672AB7B234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p14="http://schemas.microsoft.com/office/powerpoint/2010/main" xmlns:a16="http://schemas.microsoft.com/office/drawing/2014/main" id="{C86FC403-5BE0-4807-BE2F-9978FCF90B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p14="http://schemas.microsoft.com/office/powerpoint/2010/main" xmlns:a16="http://schemas.microsoft.com/office/drawing/2014/main" id="{B84DEACF-0B7E-4FA2-AC5B-B36E1F96B173}"/>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8" name="页脚占位符 7">
            <a:extLst>
              <a:ext uri="{FF2B5EF4-FFF2-40B4-BE49-F238E27FC236}">
                <a16:creationId xmlns="" xmlns:p14="http://schemas.microsoft.com/office/powerpoint/2010/main" xmlns:a16="http://schemas.microsoft.com/office/drawing/2014/main" id="{D1ABC4E0-F942-4924-BCED-EBD0571A8D1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p14="http://schemas.microsoft.com/office/powerpoint/2010/main" xmlns:a16="http://schemas.microsoft.com/office/drawing/2014/main" id="{583194D5-37D9-40A8-B056-EFFA376D9264}"/>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401390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46DD0CF-B8D1-4C11-8D80-EA51F749DC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p14="http://schemas.microsoft.com/office/powerpoint/2010/main" xmlns:a16="http://schemas.microsoft.com/office/drawing/2014/main" id="{21D81E95-B602-4791-A409-C2F2F06A0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p14="http://schemas.microsoft.com/office/powerpoint/2010/main" xmlns:a16="http://schemas.microsoft.com/office/drawing/2014/main" id="{6B07E3B8-009F-4757-BF35-46A00ED18EB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p14="http://schemas.microsoft.com/office/powerpoint/2010/main" xmlns:a16="http://schemas.microsoft.com/office/drawing/2014/main" id="{A04E162F-E6B6-494D-9D91-672AB7B234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p14="http://schemas.microsoft.com/office/powerpoint/2010/main" xmlns:a16="http://schemas.microsoft.com/office/drawing/2014/main" id="{C86FC403-5BE0-4807-BE2F-9978FCF90B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p14="http://schemas.microsoft.com/office/powerpoint/2010/main" xmlns:a16="http://schemas.microsoft.com/office/drawing/2014/main" id="{B84DEACF-0B7E-4FA2-AC5B-B36E1F96B173}"/>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8" name="页脚占位符 7">
            <a:extLst>
              <a:ext uri="{FF2B5EF4-FFF2-40B4-BE49-F238E27FC236}">
                <a16:creationId xmlns="" xmlns:p14="http://schemas.microsoft.com/office/powerpoint/2010/main" xmlns:a16="http://schemas.microsoft.com/office/drawing/2014/main" id="{D1ABC4E0-F942-4924-BCED-EBD0571A8D1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p14="http://schemas.microsoft.com/office/powerpoint/2010/main" xmlns:a16="http://schemas.microsoft.com/office/drawing/2014/main" id="{583194D5-37D9-40A8-B056-EFFA376D9264}"/>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
        <p:nvSpPr>
          <p:cNvPr id="11" name="TextBox 10"/>
          <p:cNvSpPr txBox="1"/>
          <p:nvPr userDrawn="1"/>
        </p:nvSpPr>
        <p:spPr>
          <a:xfrm>
            <a:off x="1225533" y="6739570"/>
            <a:ext cx="1800200" cy="118430"/>
          </a:xfrm>
          <a:prstGeom prst="rect">
            <a:avLst/>
          </a:prstGeom>
          <a:noFill/>
        </p:spPr>
        <p:txBody>
          <a:bodyPr wrap="square" rtlCol="0">
            <a:spAutoFit/>
          </a:bodyPr>
          <a:lstStyle/>
          <a:p>
            <a:pPr>
              <a:lnSpc>
                <a:spcPct val="200000"/>
              </a:lnSpc>
            </a:pPr>
            <a:r>
              <a:rPr lang="en-US" altLang="zh-CN" sz="100" dirty="0" smtClean="0">
                <a:solidFill>
                  <a:prstClr val="black"/>
                </a:solidFill>
                <a:ea typeface="微软雅黑" panose="020B0503020204020204" pitchFamily="34" charset="-122"/>
                <a:hlinkClick r:id="rId2"/>
              </a:rPr>
              <a:t>PPT</a:t>
            </a:r>
            <a:r>
              <a:rPr lang="zh-CN" altLang="en-US" sz="100" dirty="0" smtClean="0">
                <a:solidFill>
                  <a:prstClr val="black"/>
                </a:solidFill>
                <a:ea typeface="微软雅黑" panose="020B0503020204020204" pitchFamily="34" charset="-122"/>
                <a:hlinkClick r:id="rId2"/>
              </a:rPr>
              <a:t>模板</a:t>
            </a:r>
            <a:r>
              <a:rPr lang="zh-CN" altLang="en-US" sz="100" dirty="0" smtClean="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smtClean="0">
                <a:solidFill>
                  <a:prstClr val="black"/>
                </a:solidFill>
                <a:ea typeface="微软雅黑" panose="020B0503020204020204" pitchFamily="34" charset="-122"/>
              </a:rPr>
              <a:t> </a:t>
            </a:r>
            <a:endParaRPr lang="en-US" altLang="zh-CN" sz="100" dirty="0" smtClean="0">
              <a:solidFill>
                <a:prstClr val="black"/>
              </a:solidFill>
              <a:ea typeface="微软雅黑" panose="020B0503020204020204" pitchFamily="34" charset="-122"/>
            </a:endParaRPr>
          </a:p>
        </p:txBody>
      </p:sp>
    </p:spTree>
    <p:extLst>
      <p:ext uri="{BB962C8B-B14F-4D97-AF65-F5344CB8AC3E}">
        <p14:creationId xmlns:p14="http://schemas.microsoft.com/office/powerpoint/2010/main" val="175868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ACEF8B87-12EA-4B89-A4F9-C5ED6B4654A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p14="http://schemas.microsoft.com/office/powerpoint/2010/main" xmlns:a16="http://schemas.microsoft.com/office/drawing/2014/main" id="{68AF517F-7C6F-40B2-8D49-84428244EE4F}"/>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4" name="页脚占位符 3">
            <a:extLst>
              <a:ext uri="{FF2B5EF4-FFF2-40B4-BE49-F238E27FC236}">
                <a16:creationId xmlns="" xmlns:p14="http://schemas.microsoft.com/office/powerpoint/2010/main" xmlns:a16="http://schemas.microsoft.com/office/drawing/2014/main" id="{7098D024-3544-4264-8A9D-D744F4BB8E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p14="http://schemas.microsoft.com/office/powerpoint/2010/main" xmlns:a16="http://schemas.microsoft.com/office/drawing/2014/main" id="{A670BC2D-6D39-40A0-BE66-1ED051EEB54B}"/>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249783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p14="http://schemas.microsoft.com/office/powerpoint/2010/main" xmlns:a16="http://schemas.microsoft.com/office/drawing/2014/main" id="{442FABC7-817E-45BB-82FF-5421786A5D38}"/>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3" name="页脚占位符 2">
            <a:extLst>
              <a:ext uri="{FF2B5EF4-FFF2-40B4-BE49-F238E27FC236}">
                <a16:creationId xmlns="" xmlns:p14="http://schemas.microsoft.com/office/powerpoint/2010/main" xmlns:a16="http://schemas.microsoft.com/office/drawing/2014/main" id="{637AF1A3-979E-4150-9EBD-DCDF2B2CB15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p14="http://schemas.microsoft.com/office/powerpoint/2010/main" xmlns:a16="http://schemas.microsoft.com/office/drawing/2014/main" id="{74368153-1951-4AFA-8216-50A5FB793F00}"/>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256206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DE731BD4-4B11-4CDA-903A-F2D336804A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p14="http://schemas.microsoft.com/office/powerpoint/2010/main" xmlns:a16="http://schemas.microsoft.com/office/drawing/2014/main" id="{889D247A-080F-46C9-A968-44CDD3EEEB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p14="http://schemas.microsoft.com/office/powerpoint/2010/main" xmlns:a16="http://schemas.microsoft.com/office/drawing/2014/main" id="{6055B418-C8EB-491B-9AB4-58A58681B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p14="http://schemas.microsoft.com/office/powerpoint/2010/main" xmlns:a16="http://schemas.microsoft.com/office/drawing/2014/main" id="{D5173470-1395-4454-BC92-763171CE52DE}"/>
              </a:ext>
            </a:extLst>
          </p:cNvPr>
          <p:cNvSpPr>
            <a:spLocks noGrp="1"/>
          </p:cNvSpPr>
          <p:nvPr>
            <p:ph type="dt" sz="half" idx="10"/>
          </p:nvPr>
        </p:nvSpPr>
        <p:spPr/>
        <p:txBody>
          <a:bodyPr/>
          <a:lstStyle/>
          <a:p>
            <a:fld id="{4E21AD7F-BFDD-4772-813A-6DB044272F54}" type="datetimeFigureOut">
              <a:rPr lang="zh-CN" altLang="en-US" smtClean="0"/>
              <a:t>2021/12/20</a:t>
            </a:fld>
            <a:endParaRPr lang="zh-CN" altLang="en-US"/>
          </a:p>
        </p:txBody>
      </p:sp>
      <p:sp>
        <p:nvSpPr>
          <p:cNvPr id="6" name="页脚占位符 5">
            <a:extLst>
              <a:ext uri="{FF2B5EF4-FFF2-40B4-BE49-F238E27FC236}">
                <a16:creationId xmlns="" xmlns:p14="http://schemas.microsoft.com/office/powerpoint/2010/main" xmlns:a16="http://schemas.microsoft.com/office/drawing/2014/main" id="{C26102C7-C76A-45CF-937C-BB9B5DB024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p14="http://schemas.microsoft.com/office/powerpoint/2010/main" xmlns:a16="http://schemas.microsoft.com/office/drawing/2014/main" id="{7C22DB2A-3675-474C-BD0F-92F3B0F35110}"/>
              </a:ext>
            </a:extLst>
          </p:cNvPr>
          <p:cNvSpPr>
            <a:spLocks noGrp="1"/>
          </p:cNvSpPr>
          <p:nvPr>
            <p:ph type="sldNum" sz="quarter" idx="12"/>
          </p:nvPr>
        </p:nvSpPr>
        <p:spPr/>
        <p:txBody>
          <a:body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19174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p14="http://schemas.microsoft.com/office/powerpoint/2010/main" xmlns:a16="http://schemas.microsoft.com/office/drawing/2014/main" id="{39AF4341-ADAE-4280-950A-3E7714E63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p14="http://schemas.microsoft.com/office/powerpoint/2010/main" xmlns:a16="http://schemas.microsoft.com/office/drawing/2014/main" id="{612A107C-4C88-4E29-94D8-C953600DCF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p14="http://schemas.microsoft.com/office/powerpoint/2010/main" xmlns:a16="http://schemas.microsoft.com/office/drawing/2014/main" id="{DCB2C903-5842-4812-86F8-7525D4E20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AD7F-BFDD-4772-813A-6DB044272F54}" type="datetimeFigureOut">
              <a:rPr lang="zh-CN" altLang="en-US" smtClean="0"/>
              <a:t>2021/12/20</a:t>
            </a:fld>
            <a:endParaRPr lang="zh-CN" altLang="en-US"/>
          </a:p>
        </p:txBody>
      </p:sp>
      <p:sp>
        <p:nvSpPr>
          <p:cNvPr id="5" name="页脚占位符 4">
            <a:extLst>
              <a:ext uri="{FF2B5EF4-FFF2-40B4-BE49-F238E27FC236}">
                <a16:creationId xmlns="" xmlns:p14="http://schemas.microsoft.com/office/powerpoint/2010/main" xmlns:a16="http://schemas.microsoft.com/office/drawing/2014/main" id="{EF3D04B5-EBAC-4300-99F2-AD3B61848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p14="http://schemas.microsoft.com/office/powerpoint/2010/main" xmlns:a16="http://schemas.microsoft.com/office/drawing/2014/main" id="{5613F0EF-7C94-427A-90D8-347B56DE26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A3FE5-257D-4E62-AE19-7294AACFD61A}" type="slidenum">
              <a:rPr lang="zh-CN" altLang="en-US" smtClean="0"/>
              <a:t>‹#›</a:t>
            </a:fld>
            <a:endParaRPr lang="zh-CN" altLang="en-US"/>
          </a:p>
        </p:txBody>
      </p:sp>
    </p:spTree>
    <p:extLst>
      <p:ext uri="{BB962C8B-B14F-4D97-AF65-F5344CB8AC3E}">
        <p14:creationId xmlns:p14="http://schemas.microsoft.com/office/powerpoint/2010/main" val="415059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5368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2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8.xml"/><Relationship Id="rId18" Type="http://schemas.openxmlformats.org/officeDocument/2006/relationships/image" Target="../media/image6.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5.png"/><Relationship Id="rId2" Type="http://schemas.openxmlformats.org/officeDocument/2006/relationships/tags" Target="../tags/tag4.xml"/><Relationship Id="rId16" Type="http://schemas.openxmlformats.org/officeDocument/2006/relationships/image" Target="../media/image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3.jpe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21E8808-A595-4ED1-9C12-3A4C5E1ABD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665669" y="-2665670"/>
            <a:ext cx="6860661" cy="12192000"/>
          </a:xfrm>
          <a:prstGeom prst="rect">
            <a:avLst/>
          </a:prstGeom>
        </p:spPr>
      </p:pic>
      <p:sp>
        <p:nvSpPr>
          <p:cNvPr id="12" name="矩形 1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9AA36C3-253F-4CE8-9A3C-A6DB76FD38D1}"/>
              </a:ext>
            </a:extLst>
          </p:cNvPr>
          <p:cNvSpPr/>
          <p:nvPr/>
        </p:nvSpPr>
        <p:spPr>
          <a:xfrm>
            <a:off x="-1" y="-2663"/>
            <a:ext cx="12191999" cy="6860663"/>
          </a:xfrm>
          <a:prstGeom prst="rect">
            <a:avLst/>
          </a:prstGeom>
          <a:gradFill>
            <a:gsLst>
              <a:gs pos="0">
                <a:schemeClr val="tx1">
                  <a:alpha val="31000"/>
                </a:schemeClr>
              </a:gs>
              <a:gs pos="74000">
                <a:schemeClr val="tx1">
                  <a:alpha val="52000"/>
                </a:schemeClr>
              </a:gs>
              <a:gs pos="83000">
                <a:schemeClr val="tx1">
                  <a:alpha val="6000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8E2B050-94BE-47C0-86AB-101DD5CBA5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665667" y="-2665669"/>
            <a:ext cx="6860662" cy="12192001"/>
          </a:xfrm>
          <a:prstGeom prst="rect">
            <a:avLst/>
          </a:prstGeom>
        </p:spPr>
      </p:pic>
      <p:sp>
        <p:nvSpPr>
          <p:cNvPr id="11" name="文本框 1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7A0EE71-588A-4A5A-AF11-CCEC90D6E4B3}"/>
              </a:ext>
            </a:extLst>
          </p:cNvPr>
          <p:cNvSpPr txBox="1"/>
          <p:nvPr/>
        </p:nvSpPr>
        <p:spPr>
          <a:xfrm>
            <a:off x="9748307" y="566296"/>
            <a:ext cx="1415772"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8000" dirty="0" smtClean="0">
                <a:gradFill>
                  <a:gsLst>
                    <a:gs pos="4000">
                      <a:srgbClr val="F9DEC0"/>
                    </a:gs>
                    <a:gs pos="58000">
                      <a:srgbClr val="C77113"/>
                    </a:gs>
                    <a:gs pos="20000">
                      <a:srgbClr val="CFA86F"/>
                    </a:gs>
                    <a:gs pos="100000">
                      <a:srgbClr val="CFA86F"/>
                    </a:gs>
                  </a:gsLst>
                  <a:lin ang="3780000" scaled="0"/>
                </a:gradFill>
                <a:latin typeface="+mn-lt"/>
                <a:ea typeface="+mn-ea"/>
                <a:cs typeface="+mn-ea"/>
                <a:sym typeface="+mn-lt"/>
              </a:rPr>
              <a:t>停车场管理</a:t>
            </a:r>
            <a:endParaRPr lang="zh-CN" altLang="en-US" sz="8000" dirty="0">
              <a:gradFill>
                <a:gsLst>
                  <a:gs pos="4000">
                    <a:srgbClr val="F9DEC0"/>
                  </a:gs>
                  <a:gs pos="58000">
                    <a:srgbClr val="C77113"/>
                  </a:gs>
                  <a:gs pos="20000">
                    <a:srgbClr val="CFA86F"/>
                  </a:gs>
                  <a:gs pos="100000">
                    <a:srgbClr val="CFA86F"/>
                  </a:gs>
                </a:gsLst>
                <a:lin ang="3780000" scaled="0"/>
              </a:gradFill>
              <a:latin typeface="+mn-lt"/>
              <a:ea typeface="+mn-ea"/>
              <a:cs typeface="+mn-ea"/>
              <a:sym typeface="+mn-lt"/>
            </a:endParaRPr>
          </a:p>
        </p:txBody>
      </p:sp>
      <p:sp>
        <p:nvSpPr>
          <p:cNvPr id="16" name="PA_库_文本框 6"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A6EC4C2-2A95-4001-8A0C-9AE980CD6520}"/>
              </a:ext>
            </a:extLst>
          </p:cNvPr>
          <p:cNvSpPr txBox="1"/>
          <p:nvPr>
            <p:custDataLst>
              <p:tags r:id="rId1"/>
            </p:custDataLst>
          </p:nvPr>
        </p:nvSpPr>
        <p:spPr>
          <a:xfrm>
            <a:off x="559089" y="4934572"/>
            <a:ext cx="738664" cy="3397418"/>
          </a:xfrm>
          <a:prstGeom prst="rect">
            <a:avLst/>
          </a:prstGeom>
          <a:noFill/>
        </p:spPr>
        <p:txBody>
          <a:bodyPr vert="eaVert" wrap="square" rtlCol="0">
            <a:spAutoFit/>
          </a:bodyPr>
          <a:lstStyle/>
          <a:p>
            <a:pPr>
              <a:lnSpc>
                <a:spcPct val="200000"/>
              </a:lnSpc>
            </a:pPr>
            <a:r>
              <a:rPr lang="zh-CN" altLang="en-US" dirty="0" smtClean="0">
                <a:solidFill>
                  <a:schemeClr val="bg1"/>
                </a:solidFill>
                <a:cs typeface="+mn-ea"/>
                <a:sym typeface="+mn-lt"/>
              </a:rPr>
              <a:t>演讲者 沈公子</a:t>
            </a:r>
            <a:endParaRPr lang="en-US" altLang="zh-CN" dirty="0" smtClean="0">
              <a:solidFill>
                <a:schemeClr val="bg1"/>
              </a:solidFill>
              <a:cs typeface="+mn-ea"/>
              <a:sym typeface="+mn-lt"/>
            </a:endParaRPr>
          </a:p>
        </p:txBody>
      </p:sp>
    </p:spTree>
    <p:extLst>
      <p:ext uri="{BB962C8B-B14F-4D97-AF65-F5344CB8AC3E}">
        <p14:creationId xmlns:p14="http://schemas.microsoft.com/office/powerpoint/2010/main" val="218105306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6="http://schemas.microsoft.com/office/drawing/2014/main" xmlns:a14="http://schemas.microsoft.com/office/drawing/2010/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E4E2D66-6228-43DD-B7CB-49BC56C8AF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342899"/>
            <a:ext cx="4757350" cy="7334250"/>
          </a:xfrm>
          <a:custGeom>
            <a:avLst/>
            <a:gdLst>
              <a:gd name="connsiteX0" fmla="*/ 0 w 4757350"/>
              <a:gd name="connsiteY0" fmla="*/ 0 h 7334250"/>
              <a:gd name="connsiteX1" fmla="*/ 4757350 w 4757350"/>
              <a:gd name="connsiteY1" fmla="*/ 0 h 7334250"/>
              <a:gd name="connsiteX2" fmla="*/ 4757350 w 4757350"/>
              <a:gd name="connsiteY2" fmla="*/ 7029449 h 7334250"/>
              <a:gd name="connsiteX3" fmla="*/ 1212252 w 4757350"/>
              <a:gd name="connsiteY3" fmla="*/ 7029449 h 7334250"/>
              <a:gd name="connsiteX4" fmla="*/ 1212252 w 4757350"/>
              <a:gd name="connsiteY4" fmla="*/ 7334250 h 7334250"/>
              <a:gd name="connsiteX5" fmla="*/ 0 w 4757350"/>
              <a:gd name="connsiteY5" fmla="*/ 7334250 h 733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7350" h="7334250">
                <a:moveTo>
                  <a:pt x="0" y="0"/>
                </a:moveTo>
                <a:lnTo>
                  <a:pt x="4757350" y="0"/>
                </a:lnTo>
                <a:lnTo>
                  <a:pt x="4757350" y="7029449"/>
                </a:lnTo>
                <a:lnTo>
                  <a:pt x="1212252" y="7029449"/>
                </a:lnTo>
                <a:lnTo>
                  <a:pt x="1212252" y="7334250"/>
                </a:lnTo>
                <a:lnTo>
                  <a:pt x="0" y="7334250"/>
                </a:lnTo>
                <a:close/>
              </a:path>
            </a:pathLst>
          </a:custGeom>
        </p:spPr>
      </p:pic>
      <p:pic>
        <p:nvPicPr>
          <p:cNvPr id="6" name="图片 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C935E46-0F32-417C-9929-B6AD351F8D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981950" y="0"/>
            <a:ext cx="4210050" cy="6858000"/>
          </a:xfrm>
          <a:custGeom>
            <a:avLst/>
            <a:gdLst>
              <a:gd name="connsiteX0" fmla="*/ 0 w 4210050"/>
              <a:gd name="connsiteY0" fmla="*/ 0 h 6858000"/>
              <a:gd name="connsiteX1" fmla="*/ 4210050 w 4210050"/>
              <a:gd name="connsiteY1" fmla="*/ 0 h 6858000"/>
              <a:gd name="connsiteX2" fmla="*/ 4210050 w 4210050"/>
              <a:gd name="connsiteY2" fmla="*/ 6858000 h 6858000"/>
              <a:gd name="connsiteX3" fmla="*/ 0 w 4210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10050" h="6858000">
                <a:moveTo>
                  <a:pt x="0" y="0"/>
                </a:moveTo>
                <a:lnTo>
                  <a:pt x="4210050" y="0"/>
                </a:lnTo>
                <a:lnTo>
                  <a:pt x="4210050" y="6858000"/>
                </a:lnTo>
                <a:lnTo>
                  <a:pt x="0" y="6858000"/>
                </a:lnTo>
                <a:close/>
              </a:path>
            </a:pathLst>
          </a:custGeom>
        </p:spPr>
      </p:pic>
      <p:sp>
        <p:nvSpPr>
          <p:cNvPr id="15" name="矩形 14"/>
          <p:cNvSpPr/>
          <p:nvPr/>
        </p:nvSpPr>
        <p:spPr>
          <a:xfrm>
            <a:off x="3715203" y="1101881"/>
            <a:ext cx="6096000" cy="4154984"/>
          </a:xfrm>
          <a:prstGeom prst="rect">
            <a:avLst/>
          </a:prstGeom>
        </p:spPr>
        <p:txBody>
          <a:bodyPr>
            <a:spAutoFit/>
          </a:bodyPr>
          <a:lstStyle/>
          <a:p>
            <a:pPr marL="342900" indent="-342900">
              <a:buFont typeface="+mj-lt"/>
              <a:buAutoNum type="arabicPeriod" startAt="23"/>
            </a:pPr>
            <a:r>
              <a:rPr lang="en-US" altLang="zh-CN" sz="2400" i="1" dirty="0">
                <a:solidFill>
                  <a:schemeClr val="bg1"/>
                </a:solidFill>
                <a:latin typeface="Consolas"/>
              </a:rPr>
              <a:t>/**6.</a:t>
            </a:r>
            <a:r>
              <a:rPr lang="zh-CN" altLang="en-US" sz="2400" i="1" dirty="0">
                <a:solidFill>
                  <a:schemeClr val="bg1"/>
                </a:solidFill>
                <a:latin typeface="Consolas"/>
              </a:rPr>
              <a:t>清屏 *</a:t>
            </a:r>
            <a:r>
              <a:rPr lang="en-US" altLang="zh-CN" sz="2400" i="1" dirty="0">
                <a:solidFill>
                  <a:schemeClr val="bg1"/>
                </a:solidFill>
                <a:latin typeface="Consolas"/>
              </a:rPr>
              <a:t>/</a:t>
            </a:r>
            <a:endParaRPr lang="zh-CN" altLang="en-US" sz="2400" dirty="0">
              <a:solidFill>
                <a:schemeClr val="bg1"/>
              </a:solidFill>
              <a:latin typeface="Consolas"/>
            </a:endParaRPr>
          </a:p>
          <a:p>
            <a:pPr>
              <a:buFont typeface="+mj-lt"/>
              <a:buAutoNum type="arabicPeriod" startAt="23"/>
            </a:pPr>
            <a:r>
              <a:rPr lang="zh-CN" altLang="en-US" sz="2400" dirty="0">
                <a:solidFill>
                  <a:srgbClr val="5C5C5C"/>
                </a:solidFill>
                <a:latin typeface="Consolas"/>
              </a:rPr>
              <a:t>        </a:t>
            </a:r>
            <a:r>
              <a:rPr lang="en-US" altLang="zh-CN" sz="2400" dirty="0">
                <a:solidFill>
                  <a:srgbClr val="A626A4"/>
                </a:solidFill>
                <a:latin typeface="Consolas"/>
              </a:rPr>
              <a:t>case</a:t>
            </a:r>
            <a:r>
              <a:rPr lang="en-US" altLang="zh-CN" sz="2400" dirty="0">
                <a:solidFill>
                  <a:srgbClr val="5C5C5C"/>
                </a:solidFill>
                <a:latin typeface="Consolas"/>
              </a:rPr>
              <a:t> </a:t>
            </a:r>
            <a:r>
              <a:rPr lang="en-US" altLang="zh-CN" sz="2400" dirty="0">
                <a:solidFill>
                  <a:srgbClr val="986801"/>
                </a:solidFill>
                <a:latin typeface="Consolas"/>
              </a:rPr>
              <a:t>6</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chemeClr val="bg1"/>
                </a:solidFill>
                <a:latin typeface="Consolas"/>
              </a:rPr>
              <a:t>system(</a:t>
            </a:r>
            <a:r>
              <a:rPr lang="en-US" altLang="zh-CN" sz="2400" dirty="0">
                <a:solidFill>
                  <a:srgbClr val="50A14F"/>
                </a:solidFill>
                <a:latin typeface="Consolas"/>
              </a:rPr>
              <a:t>"</a:t>
            </a:r>
            <a:r>
              <a:rPr lang="en-US" altLang="zh-CN" sz="2400" dirty="0" err="1">
                <a:solidFill>
                  <a:srgbClr val="50A14F"/>
                </a:solidFill>
                <a:latin typeface="Consolas"/>
              </a:rPr>
              <a:t>cls</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rgbClr val="A626A4"/>
                </a:solidFill>
                <a:latin typeface="Consolas"/>
              </a:rPr>
              <a:t>break</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i="1" dirty="0">
                <a:solidFill>
                  <a:schemeClr val="bg1"/>
                </a:solidFill>
                <a:latin typeface="Consolas"/>
              </a:rPr>
              <a:t>/**7.</a:t>
            </a:r>
            <a:r>
              <a:rPr lang="zh-CN" altLang="en-US" sz="2400" i="1" dirty="0">
                <a:solidFill>
                  <a:schemeClr val="bg1"/>
                </a:solidFill>
                <a:latin typeface="Consolas"/>
              </a:rPr>
              <a:t>退出系统 *</a:t>
            </a:r>
            <a:r>
              <a:rPr lang="en-US" altLang="zh-CN" sz="2400" i="1" dirty="0">
                <a:solidFill>
                  <a:schemeClr val="bg1"/>
                </a:solidFill>
                <a:latin typeface="Consolas"/>
              </a:rPr>
              <a:t>/</a:t>
            </a:r>
            <a:endParaRPr lang="zh-CN" altLang="en-US" sz="2400" dirty="0">
              <a:solidFill>
                <a:schemeClr val="bg1"/>
              </a:solidFill>
              <a:latin typeface="Consolas"/>
            </a:endParaRPr>
          </a:p>
          <a:p>
            <a:pPr>
              <a:buFont typeface="+mj-lt"/>
              <a:buAutoNum type="arabicPeriod" startAt="23"/>
            </a:pPr>
            <a:r>
              <a:rPr lang="zh-CN" altLang="en-US" sz="2400" dirty="0">
                <a:solidFill>
                  <a:srgbClr val="5C5C5C"/>
                </a:solidFill>
                <a:latin typeface="Consolas"/>
              </a:rPr>
              <a:t>        </a:t>
            </a:r>
            <a:r>
              <a:rPr lang="en-US" altLang="zh-CN" sz="2400" dirty="0">
                <a:solidFill>
                  <a:srgbClr val="A626A4"/>
                </a:solidFill>
                <a:latin typeface="Consolas"/>
              </a:rPr>
              <a:t>case</a:t>
            </a:r>
            <a:r>
              <a:rPr lang="en-US" altLang="zh-CN" sz="2400" dirty="0">
                <a:solidFill>
                  <a:srgbClr val="5C5C5C"/>
                </a:solidFill>
                <a:latin typeface="Consolas"/>
              </a:rPr>
              <a:t> </a:t>
            </a:r>
            <a:r>
              <a:rPr lang="en-US" altLang="zh-CN" sz="2400" dirty="0">
                <a:solidFill>
                  <a:srgbClr val="986801"/>
                </a:solidFill>
                <a:latin typeface="Consolas"/>
              </a:rPr>
              <a:t>7</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rgbClr val="C18401"/>
                </a:solidFill>
                <a:latin typeface="Consolas"/>
              </a:rPr>
              <a:t>exit</a:t>
            </a:r>
            <a:r>
              <a:rPr lang="en-US" altLang="zh-CN" sz="2400" dirty="0">
                <a:solidFill>
                  <a:schemeClr val="bg1"/>
                </a:solidFill>
                <a:latin typeface="Consolas"/>
              </a:rPr>
              <a:t>(</a:t>
            </a:r>
            <a:r>
              <a:rPr lang="en-US" altLang="zh-CN" sz="2400" dirty="0">
                <a:solidFill>
                  <a:srgbClr val="986801"/>
                </a:solidFill>
                <a:latin typeface="Consolas"/>
              </a:rPr>
              <a:t>0</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rgbClr val="A626A4"/>
                </a:solidFill>
                <a:latin typeface="Consolas"/>
              </a:rPr>
              <a:t>break</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rgbClr val="A626A4"/>
                </a:solidFill>
                <a:latin typeface="Consolas"/>
              </a:rPr>
              <a:t>default</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rgbClr val="A626A4"/>
                </a:solidFill>
                <a:latin typeface="Consolas"/>
              </a:rPr>
              <a:t>break</a:t>
            </a:r>
            <a:r>
              <a:rPr lang="en-US" altLang="zh-CN" sz="2400" dirty="0">
                <a:solidFill>
                  <a:schemeClr val="bg1"/>
                </a:solidFill>
                <a:latin typeface="Consolas"/>
              </a:rPr>
              <a:t>;</a:t>
            </a:r>
          </a:p>
          <a:p>
            <a:pPr>
              <a:buFont typeface="+mj-lt"/>
              <a:buAutoNum type="arabicPeriod" startAt="23"/>
            </a:pPr>
            <a:r>
              <a:rPr lang="en-US" altLang="zh-CN" sz="2400" dirty="0">
                <a:solidFill>
                  <a:srgbClr val="5C5C5C"/>
                </a:solidFill>
                <a:latin typeface="Consolas"/>
              </a:rPr>
              <a:t>       </a:t>
            </a:r>
            <a:r>
              <a:rPr lang="en-US" altLang="zh-CN" sz="2400" dirty="0">
                <a:solidFill>
                  <a:schemeClr val="bg1"/>
                </a:solidFill>
                <a:latin typeface="Consolas"/>
              </a:rPr>
              <a:t> }</a:t>
            </a:r>
          </a:p>
        </p:txBody>
      </p:sp>
    </p:spTree>
    <p:extLst>
      <p:ext uri="{BB962C8B-B14F-4D97-AF65-F5344CB8AC3E}">
        <p14:creationId xmlns:p14="http://schemas.microsoft.com/office/powerpoint/2010/main" val="290815840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F88F002-CB0C-435C-965A-B5ECE62E96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9512" y="-3249497"/>
            <a:ext cx="7516224" cy="13356993"/>
          </a:xfrm>
          <a:prstGeom prst="rect">
            <a:avLst/>
          </a:prstGeom>
        </p:spPr>
      </p:pic>
      <p:pic>
        <p:nvPicPr>
          <p:cNvPr id="4" name="图片 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BF5AB1D-9EB3-47C0-9B97-00B72DDA55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92505" y="-993968"/>
            <a:ext cx="5454316" cy="9692800"/>
          </a:xfrm>
          <a:prstGeom prst="rect">
            <a:avLst/>
          </a:prstGeom>
        </p:spPr>
      </p:pic>
      <p:sp>
        <p:nvSpPr>
          <p:cNvPr id="13" name="矩形 12"/>
          <p:cNvSpPr/>
          <p:nvPr/>
        </p:nvSpPr>
        <p:spPr>
          <a:xfrm>
            <a:off x="4615538" y="982175"/>
            <a:ext cx="7852228" cy="4893647"/>
          </a:xfrm>
          <a:prstGeom prst="rect">
            <a:avLst/>
          </a:prstGeom>
        </p:spPr>
        <p:txBody>
          <a:bodyPr wrap="square">
            <a:spAutoFit/>
          </a:bodyPr>
          <a:lstStyle/>
          <a:p>
            <a:pPr>
              <a:buFont typeface="+mj-lt"/>
              <a:buAutoNum type="arabicPeriod"/>
            </a:pPr>
            <a:r>
              <a:rPr lang="en-US" altLang="zh-CN" sz="2400" dirty="0">
                <a:solidFill>
                  <a:srgbClr val="5C5C5C"/>
                </a:solidFill>
                <a:latin typeface="Consolas"/>
              </a:rPr>
              <a:t> </a:t>
            </a:r>
            <a:r>
              <a:rPr lang="en-US" altLang="zh-CN" sz="2400" dirty="0">
                <a:solidFill>
                  <a:srgbClr val="A626A4"/>
                </a:solidFill>
                <a:latin typeface="Consolas"/>
              </a:rPr>
              <a:t>if</a:t>
            </a:r>
            <a:r>
              <a:rPr lang="en-US" altLang="zh-CN" sz="2400" dirty="0">
                <a:solidFill>
                  <a:srgbClr val="5C5C5C"/>
                </a:solidFill>
                <a:latin typeface="Consolas"/>
              </a:rPr>
              <a:t>  </a:t>
            </a:r>
            <a:r>
              <a:rPr lang="en-US" altLang="zh-CN" sz="2400" dirty="0">
                <a:solidFill>
                  <a:schemeClr val="bg1"/>
                </a:solidFill>
                <a:latin typeface="Consolas"/>
              </a:rPr>
              <a:t>(enter -&gt;top&lt;MAXNUM)</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 {</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enter -&gt;top++;</a:t>
            </a:r>
          </a:p>
          <a:p>
            <a:pPr>
              <a:buFont typeface="+mj-lt"/>
              <a:buAutoNum type="arabicPeriod"/>
            </a:pPr>
            <a:r>
              <a:rPr lang="en-US" altLang="zh-CN" sz="2400" dirty="0">
                <a:solidFill>
                  <a:srgbClr val="5C5C5C"/>
                </a:solidFill>
                <a:latin typeface="Consolas"/>
              </a:rPr>
              <a:t>        </a:t>
            </a:r>
            <a:r>
              <a:rPr lang="en-US" altLang="zh-CN" sz="2400" dirty="0" err="1">
                <a:solidFill>
                  <a:schemeClr val="bg1"/>
                </a:solidFill>
                <a:latin typeface="Consolas"/>
              </a:rPr>
              <a:t>cout</a:t>
            </a:r>
            <a:r>
              <a:rPr lang="en-US" altLang="zh-CN" sz="2400" dirty="0">
                <a:solidFill>
                  <a:schemeClr val="bg1"/>
                </a:solidFill>
                <a:latin typeface="Consolas"/>
              </a:rPr>
              <a:t>&lt;&lt;</a:t>
            </a:r>
            <a:r>
              <a:rPr lang="en-US" altLang="zh-CN" sz="2400" dirty="0">
                <a:solidFill>
                  <a:srgbClr val="50A14F"/>
                </a:solidFill>
                <a:latin typeface="Consolas"/>
              </a:rPr>
              <a:t>"\n\t</a:t>
            </a:r>
            <a:r>
              <a:rPr lang="zh-CN" altLang="en-US" sz="2400" dirty="0">
                <a:solidFill>
                  <a:srgbClr val="50A14F"/>
                </a:solidFill>
                <a:latin typeface="Consolas"/>
              </a:rPr>
              <a:t>车辆在停车场第</a:t>
            </a:r>
            <a:r>
              <a:rPr lang="en-US" altLang="zh-CN" sz="2400" dirty="0">
                <a:solidFill>
                  <a:srgbClr val="50A14F"/>
                </a:solidFill>
                <a:latin typeface="Consolas"/>
              </a:rPr>
              <a:t>"</a:t>
            </a:r>
            <a:r>
              <a:rPr lang="en-US" altLang="zh-CN" sz="2400" dirty="0">
                <a:solidFill>
                  <a:schemeClr val="bg1"/>
                </a:solidFill>
                <a:latin typeface="Consolas"/>
              </a:rPr>
              <a:t>&lt;&lt;enter-&gt;top&lt;&lt;</a:t>
            </a:r>
            <a:r>
              <a:rPr lang="en-US" altLang="zh-CN" sz="2400" dirty="0">
                <a:solidFill>
                  <a:srgbClr val="50A14F"/>
                </a:solidFill>
                <a:latin typeface="Consolas"/>
              </a:rPr>
              <a:t>"</a:t>
            </a:r>
            <a:r>
              <a:rPr lang="zh-CN" altLang="en-US" sz="2400" dirty="0">
                <a:solidFill>
                  <a:srgbClr val="50A14F"/>
                </a:solidFill>
                <a:latin typeface="Consolas"/>
              </a:rPr>
              <a:t>位置</a:t>
            </a:r>
            <a:r>
              <a:rPr lang="en-US" altLang="zh-CN" sz="2400" dirty="0">
                <a:solidFill>
                  <a:srgbClr val="50A14F"/>
                </a:solidFill>
                <a:latin typeface="Consolas"/>
              </a:rPr>
              <a:t>\n"</a:t>
            </a:r>
            <a:r>
              <a:rPr lang="en-US" altLang="zh-CN" sz="2400" dirty="0">
                <a:solidFill>
                  <a:schemeClr val="bg1"/>
                </a:solidFill>
                <a:latin typeface="Consolas"/>
              </a:rPr>
              <a:t>;</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 </a:t>
            </a:r>
            <a:r>
              <a:rPr lang="en-US" altLang="zh-CN" sz="2400" dirty="0" err="1">
                <a:solidFill>
                  <a:schemeClr val="bg1"/>
                </a:solidFill>
                <a:latin typeface="Consolas"/>
              </a:rPr>
              <a:t>GetLocalTime</a:t>
            </a:r>
            <a:r>
              <a:rPr lang="en-US" altLang="zh-CN" sz="2400" dirty="0">
                <a:solidFill>
                  <a:schemeClr val="bg1"/>
                </a:solidFill>
                <a:latin typeface="Consolas"/>
              </a:rPr>
              <a:t>( &amp;sys );</a:t>
            </a:r>
          </a:p>
          <a:p>
            <a:pPr>
              <a:buFont typeface="+mj-lt"/>
              <a:buAutoNum type="arabicPeriod"/>
            </a:pPr>
            <a:r>
              <a:rPr lang="en-US" altLang="zh-CN" sz="2400" dirty="0">
                <a:solidFill>
                  <a:srgbClr val="5C5C5C"/>
                </a:solidFill>
                <a:latin typeface="Consolas"/>
              </a:rPr>
              <a:t>        </a:t>
            </a:r>
            <a:r>
              <a:rPr lang="en-US" altLang="zh-CN" sz="2400" dirty="0" err="1">
                <a:solidFill>
                  <a:schemeClr val="bg1"/>
                </a:solidFill>
                <a:latin typeface="Consolas"/>
              </a:rPr>
              <a:t>cout</a:t>
            </a:r>
            <a:r>
              <a:rPr lang="en-US" altLang="zh-CN" sz="2400" dirty="0">
                <a:solidFill>
                  <a:schemeClr val="bg1"/>
                </a:solidFill>
                <a:latin typeface="Consolas"/>
              </a:rPr>
              <a:t>&lt;&lt;</a:t>
            </a:r>
            <a:r>
              <a:rPr lang="en-US" altLang="zh-CN" sz="2400" dirty="0">
                <a:solidFill>
                  <a:srgbClr val="50A14F"/>
                </a:solidFill>
                <a:latin typeface="Consolas"/>
              </a:rPr>
              <a:t>"\n\t</a:t>
            </a:r>
            <a:r>
              <a:rPr lang="zh-CN" altLang="en-US" sz="2400" dirty="0">
                <a:solidFill>
                  <a:srgbClr val="50A14F"/>
                </a:solidFill>
                <a:latin typeface="Consolas"/>
              </a:rPr>
              <a:t>到达时间为：</a:t>
            </a:r>
            <a:r>
              <a:rPr lang="en-US" altLang="zh-CN" sz="2400" dirty="0">
                <a:solidFill>
                  <a:srgbClr val="50A14F"/>
                </a:solidFill>
                <a:latin typeface="Consolas"/>
              </a:rPr>
              <a:t>"</a:t>
            </a:r>
            <a:r>
              <a:rPr lang="en-US" altLang="zh-CN" sz="2400" dirty="0">
                <a:solidFill>
                  <a:schemeClr val="bg1"/>
                </a:solidFill>
                <a:latin typeface="Consolas"/>
              </a:rPr>
              <a:t>&lt;&lt;</a:t>
            </a:r>
            <a:r>
              <a:rPr lang="en-US" altLang="zh-CN" sz="2400" dirty="0" err="1">
                <a:solidFill>
                  <a:schemeClr val="bg1"/>
                </a:solidFill>
                <a:latin typeface="Consolas"/>
              </a:rPr>
              <a:t>sys.wHour</a:t>
            </a:r>
            <a:r>
              <a:rPr lang="en-US" altLang="zh-CN" sz="2400" dirty="0">
                <a:solidFill>
                  <a:schemeClr val="bg1"/>
                </a:solidFill>
                <a:latin typeface="Consolas"/>
              </a:rPr>
              <a:t>&lt;&lt;</a:t>
            </a:r>
            <a:r>
              <a:rPr lang="en-US" altLang="zh-CN" sz="2400" dirty="0">
                <a:solidFill>
                  <a:srgbClr val="50A14F"/>
                </a:solidFill>
                <a:latin typeface="Consolas"/>
              </a:rPr>
              <a:t>":"</a:t>
            </a:r>
            <a:r>
              <a:rPr lang="en-US" altLang="zh-CN" sz="2400" dirty="0">
                <a:solidFill>
                  <a:schemeClr val="bg1"/>
                </a:solidFill>
                <a:latin typeface="Consolas"/>
              </a:rPr>
              <a:t>&lt;&lt;</a:t>
            </a:r>
            <a:r>
              <a:rPr lang="en-US" altLang="zh-CN" sz="2400" dirty="0" err="1">
                <a:solidFill>
                  <a:schemeClr val="bg1"/>
                </a:solidFill>
                <a:latin typeface="Consolas"/>
              </a:rPr>
              <a:t>sys.wMinute</a:t>
            </a:r>
            <a:r>
              <a:rPr lang="en-US" altLang="zh-CN" sz="2400" dirty="0">
                <a:solidFill>
                  <a:schemeClr val="bg1"/>
                </a:solidFill>
                <a:latin typeface="Consolas"/>
              </a:rPr>
              <a:t>&lt;&lt;</a:t>
            </a:r>
            <a:r>
              <a:rPr lang="en-US" altLang="zh-CN" sz="2400" dirty="0" err="1">
                <a:solidFill>
                  <a:schemeClr val="bg1"/>
                </a:solidFill>
                <a:latin typeface="Consolas"/>
              </a:rPr>
              <a:t>endl</a:t>
            </a:r>
            <a:r>
              <a:rPr lang="en-US" altLang="zh-CN" sz="2400" dirty="0">
                <a:solidFill>
                  <a:schemeClr val="bg1"/>
                </a:solidFill>
                <a:latin typeface="Consolas"/>
              </a:rPr>
              <a:t>;</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p-&gt;</a:t>
            </a:r>
            <a:r>
              <a:rPr lang="en-US" altLang="zh-CN" sz="2400" dirty="0" err="1">
                <a:solidFill>
                  <a:schemeClr val="bg1"/>
                </a:solidFill>
                <a:latin typeface="Consolas"/>
              </a:rPr>
              <a:t>inTime.hour</a:t>
            </a:r>
            <a:r>
              <a:rPr lang="en-US" altLang="zh-CN" sz="2400" dirty="0">
                <a:solidFill>
                  <a:schemeClr val="bg1"/>
                </a:solidFill>
                <a:latin typeface="Consolas"/>
              </a:rPr>
              <a:t> = </a:t>
            </a:r>
            <a:r>
              <a:rPr lang="en-US" altLang="zh-CN" sz="2400" dirty="0" err="1">
                <a:solidFill>
                  <a:schemeClr val="bg1"/>
                </a:solidFill>
                <a:latin typeface="Consolas"/>
              </a:rPr>
              <a:t>sys.wHour</a:t>
            </a:r>
            <a:r>
              <a:rPr lang="en-US" altLang="zh-CN" sz="2400" dirty="0">
                <a:solidFill>
                  <a:schemeClr val="bg1"/>
                </a:solidFill>
                <a:latin typeface="Consolas"/>
              </a:rPr>
              <a:t>;</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 p-&gt;</a:t>
            </a:r>
            <a:r>
              <a:rPr lang="en-US" altLang="zh-CN" sz="2400" dirty="0" err="1">
                <a:solidFill>
                  <a:schemeClr val="bg1"/>
                </a:solidFill>
                <a:latin typeface="Consolas"/>
              </a:rPr>
              <a:t>inTime.min</a:t>
            </a:r>
            <a:r>
              <a:rPr lang="en-US" altLang="zh-CN" sz="2400" dirty="0">
                <a:solidFill>
                  <a:schemeClr val="bg1"/>
                </a:solidFill>
                <a:latin typeface="Consolas"/>
              </a:rPr>
              <a:t> =  </a:t>
            </a:r>
            <a:r>
              <a:rPr lang="en-US" altLang="zh-CN" sz="2400" dirty="0" err="1">
                <a:solidFill>
                  <a:schemeClr val="bg1"/>
                </a:solidFill>
                <a:latin typeface="Consolas"/>
              </a:rPr>
              <a:t>sys.wMinute</a:t>
            </a:r>
            <a:r>
              <a:rPr lang="en-US" altLang="zh-CN" sz="2400" dirty="0">
                <a:solidFill>
                  <a:schemeClr val="bg1"/>
                </a:solidFill>
                <a:latin typeface="Consolas"/>
              </a:rPr>
              <a:t>;</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enter-&gt;stack[enter-&gt;top] = p;</a:t>
            </a:r>
          </a:p>
          <a:p>
            <a:pPr>
              <a:buFont typeface="+mj-lt"/>
              <a:buAutoNum type="arabicPeriod"/>
            </a:pPr>
            <a:r>
              <a:rPr lang="en-US" altLang="zh-CN" sz="2400" dirty="0">
                <a:solidFill>
                  <a:srgbClr val="5C5C5C"/>
                </a:solidFill>
                <a:latin typeface="Consolas"/>
              </a:rPr>
              <a:t>        </a:t>
            </a:r>
            <a:r>
              <a:rPr lang="en-US" altLang="zh-CN" sz="2400" dirty="0">
                <a:solidFill>
                  <a:srgbClr val="A626A4"/>
                </a:solidFill>
                <a:latin typeface="Consolas"/>
              </a:rPr>
              <a:t>return</a:t>
            </a:r>
            <a:r>
              <a:rPr lang="en-US" altLang="zh-CN" sz="2400" dirty="0">
                <a:solidFill>
                  <a:srgbClr val="5C5C5C"/>
                </a:solidFill>
                <a:latin typeface="Consolas"/>
              </a:rPr>
              <a:t> </a:t>
            </a:r>
            <a:r>
              <a:rPr lang="en-US" altLang="zh-CN" sz="2400" dirty="0">
                <a:solidFill>
                  <a:schemeClr val="bg1"/>
                </a:solidFill>
                <a:latin typeface="Consolas"/>
              </a:rPr>
              <a:t>OK;</a:t>
            </a:r>
          </a:p>
          <a:p>
            <a:pPr>
              <a:buFont typeface="+mj-lt"/>
              <a:buAutoNum type="arabicPeriod"/>
            </a:pPr>
            <a:r>
              <a:rPr lang="en-US" altLang="zh-CN" sz="2400" dirty="0">
                <a:solidFill>
                  <a:srgbClr val="5C5C5C"/>
                </a:solidFill>
                <a:latin typeface="Consolas"/>
              </a:rPr>
              <a:t>   </a:t>
            </a:r>
            <a:r>
              <a:rPr lang="en-US" altLang="zh-CN" sz="2400" dirty="0">
                <a:solidFill>
                  <a:schemeClr val="bg1"/>
                </a:solidFill>
                <a:latin typeface="Consolas"/>
              </a:rPr>
              <a:t> </a:t>
            </a:r>
            <a:r>
              <a:rPr lang="en-US" altLang="zh-CN" sz="2400" dirty="0" smtClean="0">
                <a:solidFill>
                  <a:schemeClr val="bg1"/>
                </a:solidFill>
                <a:latin typeface="Consolas"/>
              </a:rPr>
              <a:t>}</a:t>
            </a:r>
            <a:endParaRPr lang="en-US" altLang="zh-CN" sz="2400" dirty="0">
              <a:solidFill>
                <a:schemeClr val="bg1"/>
              </a:solidFill>
              <a:latin typeface="Consolas"/>
            </a:endParaRPr>
          </a:p>
        </p:txBody>
      </p:sp>
    </p:spTree>
    <p:extLst>
      <p:ext uri="{BB962C8B-B14F-4D97-AF65-F5344CB8AC3E}">
        <p14:creationId xmlns:p14="http://schemas.microsoft.com/office/powerpoint/2010/main" val="261331748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727814A-8A0F-42B9-AF36-6A2D1CEB80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1699" y="4731661"/>
            <a:ext cx="7570246" cy="1650999"/>
          </a:xfrm>
          <a:prstGeom prst="rect">
            <a:avLst/>
          </a:prstGeom>
        </p:spPr>
      </p:pic>
      <p:pic>
        <p:nvPicPr>
          <p:cNvPr id="2" name="图片 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3794E97-5775-40E2-A787-D59A4CE861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7338919" y="1582273"/>
            <a:ext cx="3225152" cy="4838412"/>
          </a:xfrm>
          <a:prstGeom prst="rect">
            <a:avLst/>
          </a:prstGeom>
          <a:effectLst>
            <a:outerShdw blurRad="63500" sx="102000" sy="102000" algn="ctr" rotWithShape="0">
              <a:prstClr val="black">
                <a:alpha val="40000"/>
              </a:prstClr>
            </a:outerShdw>
          </a:effectLst>
        </p:spPr>
      </p:pic>
      <p:sp>
        <p:nvSpPr>
          <p:cNvPr id="10" name="矩形 9"/>
          <p:cNvSpPr/>
          <p:nvPr/>
        </p:nvSpPr>
        <p:spPr>
          <a:xfrm>
            <a:off x="296299" y="644288"/>
            <a:ext cx="11074402" cy="4401205"/>
          </a:xfrm>
          <a:prstGeom prst="rect">
            <a:avLst/>
          </a:prstGeom>
        </p:spPr>
        <p:txBody>
          <a:bodyPr wrap="square">
            <a:spAutoFit/>
          </a:bodyPr>
          <a:lstStyle/>
          <a:p>
            <a:pPr marL="342900" lvl="0" indent="-342900">
              <a:buFont typeface="+mj-lt"/>
              <a:buAutoNum type="arabicPeriod" startAt="12"/>
            </a:pPr>
            <a:r>
              <a:rPr lang="en-US" altLang="zh-CN" sz="2800" dirty="0">
                <a:solidFill>
                  <a:srgbClr val="5C5C5C"/>
                </a:solidFill>
                <a:latin typeface="Consolas"/>
              </a:rPr>
              <a:t>    </a:t>
            </a:r>
            <a:r>
              <a:rPr lang="en-US" altLang="zh-CN" sz="2800" dirty="0">
                <a:solidFill>
                  <a:srgbClr val="A626A4"/>
                </a:solidFill>
                <a:latin typeface="Consolas"/>
              </a:rPr>
              <a:t>else</a:t>
            </a:r>
            <a:endParaRPr lang="en-US" altLang="zh-CN" sz="2800" dirty="0">
              <a:solidFill>
                <a:srgbClr val="5C5C5C"/>
              </a:solidFill>
              <a:latin typeface="Consolas"/>
            </a:endParaRP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a:t>
            </a:r>
          </a:p>
          <a:p>
            <a:pPr lvl="0">
              <a:buFont typeface="+mj-lt"/>
              <a:buAutoNum type="arabicPeriod" startAt="12"/>
            </a:pPr>
            <a:r>
              <a:rPr lang="en-US" altLang="zh-CN" sz="2800" dirty="0">
                <a:solidFill>
                  <a:srgbClr val="5C5C5C"/>
                </a:solidFill>
                <a:latin typeface="Consolas"/>
              </a:rPr>
              <a:t>        </a:t>
            </a:r>
            <a:r>
              <a:rPr lang="en-US" altLang="zh-CN" sz="2800" dirty="0" err="1">
                <a:solidFill>
                  <a:schemeClr val="bg1"/>
                </a:solidFill>
                <a:latin typeface="Consolas"/>
              </a:rPr>
              <a:t>cout</a:t>
            </a:r>
            <a:r>
              <a:rPr lang="en-US" altLang="zh-CN" sz="2800" dirty="0">
                <a:solidFill>
                  <a:schemeClr val="bg1"/>
                </a:solidFill>
                <a:latin typeface="Consolas"/>
              </a:rPr>
              <a:t>&lt;&lt;</a:t>
            </a:r>
            <a:r>
              <a:rPr lang="en-US" altLang="zh-CN" sz="2800" dirty="0">
                <a:solidFill>
                  <a:srgbClr val="50A14F"/>
                </a:solidFill>
                <a:latin typeface="Consolas"/>
              </a:rPr>
              <a:t>"\n\t</a:t>
            </a:r>
            <a:r>
              <a:rPr lang="zh-CN" altLang="en-US" sz="2800" dirty="0">
                <a:solidFill>
                  <a:srgbClr val="50A14F"/>
                </a:solidFill>
                <a:latin typeface="Consolas"/>
              </a:rPr>
              <a:t>车场已满需要等待</a:t>
            </a:r>
            <a:r>
              <a:rPr lang="en-US" altLang="zh-CN" sz="2800" dirty="0">
                <a:solidFill>
                  <a:srgbClr val="50A14F"/>
                </a:solidFill>
                <a:latin typeface="Consolas"/>
              </a:rPr>
              <a:t>!\n"</a:t>
            </a:r>
            <a:r>
              <a:rPr lang="en-US" altLang="zh-CN" sz="2800" dirty="0">
                <a:solidFill>
                  <a:srgbClr val="5C5C5C"/>
                </a:solidFill>
                <a:latin typeface="Consolas"/>
              </a:rPr>
              <a:t>;</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  t = (</a:t>
            </a:r>
            <a:r>
              <a:rPr lang="en-US" altLang="zh-CN" sz="2800" dirty="0" err="1">
                <a:solidFill>
                  <a:schemeClr val="bg1"/>
                </a:solidFill>
                <a:latin typeface="Consolas"/>
              </a:rPr>
              <a:t>QueueNode</a:t>
            </a:r>
            <a:r>
              <a:rPr lang="en-US" altLang="zh-CN" sz="2800" dirty="0">
                <a:solidFill>
                  <a:schemeClr val="bg1"/>
                </a:solidFill>
                <a:latin typeface="Consolas"/>
              </a:rPr>
              <a:t> *) </a:t>
            </a:r>
            <a:r>
              <a:rPr lang="en-US" altLang="zh-CN" sz="2800" dirty="0" err="1">
                <a:solidFill>
                  <a:schemeClr val="bg1"/>
                </a:solidFill>
                <a:latin typeface="Consolas"/>
              </a:rPr>
              <a:t>malloc</a:t>
            </a:r>
            <a:r>
              <a:rPr lang="en-US" altLang="zh-CN" sz="2800" dirty="0">
                <a:solidFill>
                  <a:schemeClr val="bg1"/>
                </a:solidFill>
                <a:latin typeface="Consolas"/>
              </a:rPr>
              <a:t>(</a:t>
            </a:r>
            <a:r>
              <a:rPr lang="en-US" altLang="zh-CN" sz="2800" dirty="0" err="1">
                <a:solidFill>
                  <a:schemeClr val="bg1"/>
                </a:solidFill>
                <a:latin typeface="Consolas"/>
              </a:rPr>
              <a:t>sizeof</a:t>
            </a:r>
            <a:r>
              <a:rPr lang="en-US" altLang="zh-CN" sz="2800" dirty="0">
                <a:solidFill>
                  <a:schemeClr val="bg1"/>
                </a:solidFill>
                <a:latin typeface="Consolas"/>
              </a:rPr>
              <a:t>(</a:t>
            </a:r>
            <a:r>
              <a:rPr lang="en-US" altLang="zh-CN" sz="2800" dirty="0" err="1">
                <a:solidFill>
                  <a:schemeClr val="bg1"/>
                </a:solidFill>
                <a:latin typeface="Consolas"/>
              </a:rPr>
              <a:t>QueueNode</a:t>
            </a:r>
            <a:r>
              <a:rPr lang="en-US" altLang="zh-CN" sz="2800" dirty="0">
                <a:solidFill>
                  <a:schemeClr val="bg1"/>
                </a:solidFill>
                <a:latin typeface="Consolas"/>
              </a:rPr>
              <a:t>));</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t-&gt;data = p;</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t-&gt;next =</a:t>
            </a:r>
            <a:r>
              <a:rPr lang="en-US" altLang="zh-CN" sz="2800" dirty="0">
                <a:solidFill>
                  <a:srgbClr val="5C5C5C"/>
                </a:solidFill>
                <a:latin typeface="Consolas"/>
              </a:rPr>
              <a:t> </a:t>
            </a:r>
            <a:r>
              <a:rPr lang="en-US" altLang="zh-CN" sz="2800" dirty="0">
                <a:solidFill>
                  <a:srgbClr val="A626A4"/>
                </a:solidFill>
                <a:latin typeface="Consolas"/>
              </a:rPr>
              <a:t>NULL</a:t>
            </a:r>
            <a:r>
              <a:rPr lang="en-US" altLang="zh-CN" sz="2800" dirty="0">
                <a:solidFill>
                  <a:schemeClr val="bg1"/>
                </a:solidFill>
                <a:latin typeface="Consolas"/>
              </a:rPr>
              <a:t>;</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  q-&gt;rear-&gt;next =t;</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q-&gt;rear = t;</a:t>
            </a:r>
          </a:p>
          <a:p>
            <a:pPr lvl="0">
              <a:buFont typeface="+mj-lt"/>
              <a:buAutoNum type="arabicPeriod" startAt="12"/>
            </a:pPr>
            <a:r>
              <a:rPr lang="en-US" altLang="zh-CN" sz="2800" dirty="0">
                <a:solidFill>
                  <a:srgbClr val="5C5C5C"/>
                </a:solidFill>
                <a:latin typeface="Consolas"/>
              </a:rPr>
              <a:t>        </a:t>
            </a:r>
            <a:r>
              <a:rPr lang="en-US" altLang="zh-CN" sz="2800" dirty="0">
                <a:solidFill>
                  <a:srgbClr val="A626A4"/>
                </a:solidFill>
                <a:latin typeface="Consolas"/>
              </a:rPr>
              <a:t>return</a:t>
            </a:r>
            <a:r>
              <a:rPr lang="en-US" altLang="zh-CN" sz="2800" dirty="0">
                <a:solidFill>
                  <a:srgbClr val="5C5C5C"/>
                </a:solidFill>
                <a:latin typeface="Consolas"/>
              </a:rPr>
              <a:t> </a:t>
            </a:r>
            <a:r>
              <a:rPr lang="en-US" altLang="zh-CN" sz="2800" dirty="0">
                <a:solidFill>
                  <a:schemeClr val="bg1"/>
                </a:solidFill>
                <a:latin typeface="Consolas"/>
              </a:rPr>
              <a:t>OK;</a:t>
            </a:r>
          </a:p>
          <a:p>
            <a:pPr lvl="0">
              <a:buFont typeface="+mj-lt"/>
              <a:buAutoNum type="arabicPeriod" startAt="12"/>
            </a:pPr>
            <a:r>
              <a:rPr lang="en-US" altLang="zh-CN" sz="2800" dirty="0">
                <a:solidFill>
                  <a:srgbClr val="5C5C5C"/>
                </a:solidFill>
                <a:latin typeface="Consolas"/>
              </a:rPr>
              <a:t>    </a:t>
            </a:r>
            <a:r>
              <a:rPr lang="en-US" altLang="zh-CN" sz="2800" dirty="0">
                <a:solidFill>
                  <a:schemeClr val="bg1"/>
                </a:solidFill>
                <a:latin typeface="Consolas"/>
              </a:rPr>
              <a:t>}</a:t>
            </a:r>
          </a:p>
        </p:txBody>
      </p:sp>
    </p:spTree>
    <p:extLst>
      <p:ext uri="{BB962C8B-B14F-4D97-AF65-F5344CB8AC3E}">
        <p14:creationId xmlns:p14="http://schemas.microsoft.com/office/powerpoint/2010/main" val="115767133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BE7D7C9-FF8C-47D7-9444-51CA00C8B08D}"/>
              </a:ext>
            </a:extLst>
          </p:cNvPr>
          <p:cNvSpPr txBox="1"/>
          <p:nvPr/>
        </p:nvSpPr>
        <p:spPr>
          <a:xfrm>
            <a:off x="5250454" y="446600"/>
            <a:ext cx="1538883"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t>车辆出队列与等待中的车辆进入队列</a:t>
            </a:r>
            <a:endParaRPr lang="zh-CN" altLang="en-US" sz="4400" dirty="0"/>
          </a:p>
        </p:txBody>
      </p:sp>
    </p:spTree>
    <p:extLst>
      <p:ext uri="{BB962C8B-B14F-4D97-AF65-F5344CB8AC3E}">
        <p14:creationId xmlns:p14="http://schemas.microsoft.com/office/powerpoint/2010/main" val="2148422051"/>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F39A794-A981-4BE1-8333-DDC4E64BF56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09476" y="2963529"/>
            <a:ext cx="2170663" cy="3857462"/>
          </a:xfrm>
          <a:prstGeom prst="rect">
            <a:avLst/>
          </a:prstGeom>
        </p:spPr>
      </p:pic>
      <p:grpSp>
        <p:nvGrpSpPr>
          <p:cNvPr id="4" name="组合 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10B922C-7D75-433F-B626-8CCC514ADC7D}"/>
              </a:ext>
            </a:extLst>
          </p:cNvPr>
          <p:cNvGrpSpPr/>
          <p:nvPr/>
        </p:nvGrpSpPr>
        <p:grpSpPr>
          <a:xfrm>
            <a:off x="668728" y="1891706"/>
            <a:ext cx="1978704" cy="3920227"/>
            <a:chOff x="8611847" y="1262743"/>
            <a:chExt cx="1978704" cy="4542746"/>
          </a:xfrm>
        </p:grpSpPr>
        <p:sp>
          <p:nvSpPr>
            <p:cNvPr id="5" name="矩形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3B3F18E-D0E4-4B0B-ADFB-7C2314A561B4}"/>
                </a:ext>
              </a:extLst>
            </p:cNvPr>
            <p:cNvSpPr/>
            <p:nvPr/>
          </p:nvSpPr>
          <p:spPr>
            <a:xfrm>
              <a:off x="8614228" y="1262743"/>
              <a:ext cx="1973943" cy="4542746"/>
            </a:xfrm>
            <a:custGeom>
              <a:avLst/>
              <a:gdLst>
                <a:gd name="connsiteX0" fmla="*/ 0 w 1973943"/>
                <a:gd name="connsiteY0" fmla="*/ 0 h 4542746"/>
                <a:gd name="connsiteX1" fmla="*/ 1973943 w 1973943"/>
                <a:gd name="connsiteY1" fmla="*/ 0 h 4542746"/>
                <a:gd name="connsiteX2" fmla="*/ 1973943 w 1973943"/>
                <a:gd name="connsiteY2" fmla="*/ 4542746 h 4542746"/>
                <a:gd name="connsiteX3" fmla="*/ 0 w 1973943"/>
                <a:gd name="connsiteY3" fmla="*/ 4542746 h 4542746"/>
                <a:gd name="connsiteX4" fmla="*/ 0 w 1973943"/>
                <a:gd name="connsiteY4" fmla="*/ 0 h 4542746"/>
                <a:gd name="connsiteX0" fmla="*/ 0 w 1973943"/>
                <a:gd name="connsiteY0" fmla="*/ 14513 h 4557259"/>
                <a:gd name="connsiteX1" fmla="*/ 1175658 w 1973943"/>
                <a:gd name="connsiteY1" fmla="*/ 0 h 4557259"/>
                <a:gd name="connsiteX2" fmla="*/ 1973943 w 1973943"/>
                <a:gd name="connsiteY2" fmla="*/ 14513 h 4557259"/>
                <a:gd name="connsiteX3" fmla="*/ 1973943 w 1973943"/>
                <a:gd name="connsiteY3" fmla="*/ 4557259 h 4557259"/>
                <a:gd name="connsiteX4" fmla="*/ 0 w 1973943"/>
                <a:gd name="connsiteY4" fmla="*/ 4557259 h 4557259"/>
                <a:gd name="connsiteX5" fmla="*/ 0 w 1973943"/>
                <a:gd name="connsiteY5" fmla="*/ 14513 h 4557259"/>
                <a:gd name="connsiteX0" fmla="*/ 1175658 w 1973943"/>
                <a:gd name="connsiteY0" fmla="*/ 0 h 4557259"/>
                <a:gd name="connsiteX1" fmla="*/ 1973943 w 1973943"/>
                <a:gd name="connsiteY1" fmla="*/ 14513 h 4557259"/>
                <a:gd name="connsiteX2" fmla="*/ 1973943 w 1973943"/>
                <a:gd name="connsiteY2" fmla="*/ 4557259 h 4557259"/>
                <a:gd name="connsiteX3" fmla="*/ 0 w 1973943"/>
                <a:gd name="connsiteY3" fmla="*/ 4557259 h 4557259"/>
                <a:gd name="connsiteX4" fmla="*/ 0 w 1973943"/>
                <a:gd name="connsiteY4" fmla="*/ 14513 h 4557259"/>
                <a:gd name="connsiteX5" fmla="*/ 1267098 w 1973943"/>
                <a:gd name="connsiteY5" fmla="*/ 91440 h 4557259"/>
                <a:gd name="connsiteX0" fmla="*/ 1175658 w 1973943"/>
                <a:gd name="connsiteY0" fmla="*/ 0 h 4557259"/>
                <a:gd name="connsiteX1" fmla="*/ 1973943 w 1973943"/>
                <a:gd name="connsiteY1" fmla="*/ 14513 h 4557259"/>
                <a:gd name="connsiteX2" fmla="*/ 1973943 w 1973943"/>
                <a:gd name="connsiteY2" fmla="*/ 4557259 h 4557259"/>
                <a:gd name="connsiteX3" fmla="*/ 0 w 1973943"/>
                <a:gd name="connsiteY3" fmla="*/ 4557259 h 4557259"/>
                <a:gd name="connsiteX4" fmla="*/ 0 w 1973943"/>
                <a:gd name="connsiteY4" fmla="*/ 14513 h 4557259"/>
                <a:gd name="connsiteX5" fmla="*/ 251098 w 1973943"/>
                <a:gd name="connsiteY5" fmla="*/ 4355 h 4557259"/>
                <a:gd name="connsiteX0" fmla="*/ 1712687 w 1973943"/>
                <a:gd name="connsiteY0" fmla="*/ 0 h 4557259"/>
                <a:gd name="connsiteX1" fmla="*/ 1973943 w 1973943"/>
                <a:gd name="connsiteY1" fmla="*/ 14513 h 4557259"/>
                <a:gd name="connsiteX2" fmla="*/ 1973943 w 1973943"/>
                <a:gd name="connsiteY2" fmla="*/ 4557259 h 4557259"/>
                <a:gd name="connsiteX3" fmla="*/ 0 w 1973943"/>
                <a:gd name="connsiteY3" fmla="*/ 4557259 h 4557259"/>
                <a:gd name="connsiteX4" fmla="*/ 0 w 1973943"/>
                <a:gd name="connsiteY4" fmla="*/ 14513 h 4557259"/>
                <a:gd name="connsiteX5" fmla="*/ 251098 w 1973943"/>
                <a:gd name="connsiteY5" fmla="*/ 4355 h 4557259"/>
                <a:gd name="connsiteX0" fmla="*/ 1719037 w 1973943"/>
                <a:gd name="connsiteY0" fmla="*/ 27395 h 4552904"/>
                <a:gd name="connsiteX1" fmla="*/ 1973943 w 1973943"/>
                <a:gd name="connsiteY1" fmla="*/ 10158 h 4552904"/>
                <a:gd name="connsiteX2" fmla="*/ 1973943 w 1973943"/>
                <a:gd name="connsiteY2" fmla="*/ 4552904 h 4552904"/>
                <a:gd name="connsiteX3" fmla="*/ 0 w 1973943"/>
                <a:gd name="connsiteY3" fmla="*/ 4552904 h 4552904"/>
                <a:gd name="connsiteX4" fmla="*/ 0 w 1973943"/>
                <a:gd name="connsiteY4" fmla="*/ 10158 h 4552904"/>
                <a:gd name="connsiteX5" fmla="*/ 251098 w 1973943"/>
                <a:gd name="connsiteY5" fmla="*/ 0 h 4552904"/>
                <a:gd name="connsiteX0" fmla="*/ 1719037 w 1973943"/>
                <a:gd name="connsiteY0" fmla="*/ 8345 h 4552904"/>
                <a:gd name="connsiteX1" fmla="*/ 1973943 w 1973943"/>
                <a:gd name="connsiteY1" fmla="*/ 10158 h 4552904"/>
                <a:gd name="connsiteX2" fmla="*/ 1973943 w 1973943"/>
                <a:gd name="connsiteY2" fmla="*/ 4552904 h 4552904"/>
                <a:gd name="connsiteX3" fmla="*/ 0 w 1973943"/>
                <a:gd name="connsiteY3" fmla="*/ 4552904 h 4552904"/>
                <a:gd name="connsiteX4" fmla="*/ 0 w 1973943"/>
                <a:gd name="connsiteY4" fmla="*/ 10158 h 4552904"/>
                <a:gd name="connsiteX5" fmla="*/ 251098 w 1973943"/>
                <a:gd name="connsiteY5" fmla="*/ 0 h 4552904"/>
                <a:gd name="connsiteX0" fmla="*/ 1719037 w 1973943"/>
                <a:gd name="connsiteY0" fmla="*/ 0 h 4544559"/>
                <a:gd name="connsiteX1" fmla="*/ 1973943 w 1973943"/>
                <a:gd name="connsiteY1" fmla="*/ 1813 h 4544559"/>
                <a:gd name="connsiteX2" fmla="*/ 1973943 w 1973943"/>
                <a:gd name="connsiteY2" fmla="*/ 4544559 h 4544559"/>
                <a:gd name="connsiteX3" fmla="*/ 0 w 1973943"/>
                <a:gd name="connsiteY3" fmla="*/ 4544559 h 4544559"/>
                <a:gd name="connsiteX4" fmla="*/ 0 w 1973943"/>
                <a:gd name="connsiteY4" fmla="*/ 1813 h 4544559"/>
                <a:gd name="connsiteX5" fmla="*/ 238398 w 1973943"/>
                <a:gd name="connsiteY5" fmla="*/ 4355 h 4544559"/>
                <a:gd name="connsiteX0" fmla="*/ 1719037 w 1973943"/>
                <a:gd name="connsiteY0" fmla="*/ 1995 h 4546554"/>
                <a:gd name="connsiteX1" fmla="*/ 1973943 w 1973943"/>
                <a:gd name="connsiteY1" fmla="*/ 3808 h 4546554"/>
                <a:gd name="connsiteX2" fmla="*/ 1973943 w 1973943"/>
                <a:gd name="connsiteY2" fmla="*/ 4546554 h 4546554"/>
                <a:gd name="connsiteX3" fmla="*/ 0 w 1973943"/>
                <a:gd name="connsiteY3" fmla="*/ 4546554 h 4546554"/>
                <a:gd name="connsiteX4" fmla="*/ 0 w 1973943"/>
                <a:gd name="connsiteY4" fmla="*/ 3808 h 4546554"/>
                <a:gd name="connsiteX5" fmla="*/ 244748 w 1973943"/>
                <a:gd name="connsiteY5" fmla="*/ 0 h 4546554"/>
                <a:gd name="connsiteX0" fmla="*/ 1719037 w 1973943"/>
                <a:gd name="connsiteY0" fmla="*/ 0 h 4544559"/>
                <a:gd name="connsiteX1" fmla="*/ 1973943 w 1973943"/>
                <a:gd name="connsiteY1" fmla="*/ 1813 h 4544559"/>
                <a:gd name="connsiteX2" fmla="*/ 1973943 w 1973943"/>
                <a:gd name="connsiteY2" fmla="*/ 4544559 h 4544559"/>
                <a:gd name="connsiteX3" fmla="*/ 0 w 1973943"/>
                <a:gd name="connsiteY3" fmla="*/ 4544559 h 4544559"/>
                <a:gd name="connsiteX4" fmla="*/ 0 w 1973943"/>
                <a:gd name="connsiteY4" fmla="*/ 1813 h 4544559"/>
                <a:gd name="connsiteX5" fmla="*/ 244748 w 1973943"/>
                <a:gd name="connsiteY5" fmla="*/ 387 h 4544559"/>
                <a:gd name="connsiteX0" fmla="*/ 1719037 w 1973943"/>
                <a:gd name="connsiteY0" fmla="*/ 0 h 4544559"/>
                <a:gd name="connsiteX1" fmla="*/ 1973943 w 1973943"/>
                <a:gd name="connsiteY1" fmla="*/ 1813 h 4544559"/>
                <a:gd name="connsiteX2" fmla="*/ 1973943 w 1973943"/>
                <a:gd name="connsiteY2" fmla="*/ 4544559 h 4544559"/>
                <a:gd name="connsiteX3" fmla="*/ 0 w 1973943"/>
                <a:gd name="connsiteY3" fmla="*/ 4544559 h 4544559"/>
                <a:gd name="connsiteX4" fmla="*/ 0 w 1973943"/>
                <a:gd name="connsiteY4" fmla="*/ 1813 h 4544559"/>
                <a:gd name="connsiteX0" fmla="*/ 1973943 w 1973943"/>
                <a:gd name="connsiteY0" fmla="*/ 0 h 4542746"/>
                <a:gd name="connsiteX1" fmla="*/ 1973943 w 1973943"/>
                <a:gd name="connsiteY1" fmla="*/ 4542746 h 4542746"/>
                <a:gd name="connsiteX2" fmla="*/ 0 w 1973943"/>
                <a:gd name="connsiteY2" fmla="*/ 4542746 h 4542746"/>
                <a:gd name="connsiteX3" fmla="*/ 0 w 1973943"/>
                <a:gd name="connsiteY3" fmla="*/ 0 h 4542746"/>
              </a:gdLst>
              <a:ahLst/>
              <a:cxnLst>
                <a:cxn ang="0">
                  <a:pos x="connsiteX0" y="connsiteY0"/>
                </a:cxn>
                <a:cxn ang="0">
                  <a:pos x="connsiteX1" y="connsiteY1"/>
                </a:cxn>
                <a:cxn ang="0">
                  <a:pos x="connsiteX2" y="connsiteY2"/>
                </a:cxn>
                <a:cxn ang="0">
                  <a:pos x="connsiteX3" y="connsiteY3"/>
                </a:cxn>
              </a:cxnLst>
              <a:rect l="l" t="t" r="r" b="b"/>
              <a:pathLst>
                <a:path w="1973943" h="4542746">
                  <a:moveTo>
                    <a:pt x="1973943" y="0"/>
                  </a:moveTo>
                  <a:lnTo>
                    <a:pt x="1973943" y="4542746"/>
                  </a:lnTo>
                  <a:lnTo>
                    <a:pt x="0" y="4542746"/>
                  </a:lnTo>
                  <a:lnTo>
                    <a:pt x="0" y="0"/>
                  </a:lnTo>
                </a:path>
              </a:pathLst>
            </a:custGeom>
            <a:noFill/>
            <a:ln>
              <a:solidFill>
                <a:srgbClr val="FABD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6" name="直接连接符 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3C4D67D-EB6D-46F9-9665-4DBABC6A51BB}"/>
                </a:ext>
              </a:extLst>
            </p:cNvPr>
            <p:cNvCxnSpPr/>
            <p:nvPr/>
          </p:nvCxnSpPr>
          <p:spPr>
            <a:xfrm>
              <a:off x="8611847" y="1262743"/>
              <a:ext cx="329747" cy="0"/>
            </a:xfrm>
            <a:prstGeom prst="line">
              <a:avLst/>
            </a:prstGeom>
            <a:ln>
              <a:solidFill>
                <a:srgbClr val="FABD4C"/>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D039484-5A0E-441E-8A87-B6CB46C4682E}"/>
                </a:ext>
              </a:extLst>
            </p:cNvPr>
            <p:cNvCxnSpPr/>
            <p:nvPr/>
          </p:nvCxnSpPr>
          <p:spPr>
            <a:xfrm>
              <a:off x="10260804" y="1262743"/>
              <a:ext cx="329747" cy="0"/>
            </a:xfrm>
            <a:prstGeom prst="line">
              <a:avLst/>
            </a:prstGeom>
            <a:ln>
              <a:solidFill>
                <a:srgbClr val="FABD4C"/>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2F03968-70B2-4CA3-8628-C0526925BC95}"/>
              </a:ext>
            </a:extLst>
          </p:cNvPr>
          <p:cNvSpPr/>
          <p:nvPr/>
        </p:nvSpPr>
        <p:spPr>
          <a:xfrm>
            <a:off x="2613873" y="2884277"/>
            <a:ext cx="68467" cy="4822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文本框 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0D85629-0859-4D93-9156-E4B0BAE8C67C}"/>
              </a:ext>
            </a:extLst>
          </p:cNvPr>
          <p:cNvSpPr txBox="1"/>
          <p:nvPr/>
        </p:nvSpPr>
        <p:spPr>
          <a:xfrm>
            <a:off x="1335139" y="2155905"/>
            <a:ext cx="668909" cy="2554545"/>
          </a:xfrm>
          <a:prstGeom prst="rect">
            <a:avLst/>
          </a:prstGeom>
          <a:noFill/>
        </p:spPr>
        <p:txBody>
          <a:bodyPr wrap="square" rtlCol="0">
            <a:spAutoFit/>
          </a:bodyPr>
          <a:lstStyle/>
          <a:p>
            <a:r>
              <a:rPr kumimoji="1" lang="zh-CN" altLang="en-US" sz="4000" dirty="0">
                <a:solidFill>
                  <a:schemeClr val="bg1"/>
                </a:solidFill>
                <a:cs typeface="+mn-ea"/>
                <a:sym typeface="+mn-lt"/>
              </a:rPr>
              <a:t>华而不实</a:t>
            </a:r>
            <a:endParaRPr kumimoji="1" lang="zh-CN" altLang="en-US" sz="4000" dirty="0">
              <a:solidFill>
                <a:schemeClr val="bg1"/>
              </a:solidFill>
              <a:cs typeface="+mn-ea"/>
              <a:sym typeface="+mn-lt"/>
            </a:endParaRPr>
          </a:p>
        </p:txBody>
      </p:sp>
      <p:pic>
        <p:nvPicPr>
          <p:cNvPr id="10" name="图片 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DD12188-C3F9-4B4D-914E-1FD930203E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70586" y="1600797"/>
            <a:ext cx="476390" cy="490735"/>
          </a:xfrm>
          <a:prstGeom prst="rect">
            <a:avLst/>
          </a:prstGeom>
        </p:spPr>
      </p:pic>
      <p:pic>
        <p:nvPicPr>
          <p:cNvPr id="11" name="图片 10" descr="图片包含 猫&#10;&#10;已生成极高可信度的说明">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326F636-DC03-43F7-93A2-AED09A303F2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1498681" y="2800243"/>
            <a:ext cx="2440270" cy="952498"/>
          </a:xfrm>
          <a:prstGeom prst="rect">
            <a:avLst/>
          </a:prstGeom>
        </p:spPr>
      </p:pic>
      <p:sp>
        <p:nvSpPr>
          <p:cNvPr id="17" name="矩形 16"/>
          <p:cNvSpPr/>
          <p:nvPr/>
        </p:nvSpPr>
        <p:spPr>
          <a:xfrm>
            <a:off x="2580139" y="47635"/>
            <a:ext cx="9278032" cy="6740307"/>
          </a:xfrm>
          <a:prstGeom prst="rect">
            <a:avLst/>
          </a:prstGeom>
        </p:spPr>
        <p:txBody>
          <a:bodyPr wrap="square">
            <a:spAutoFit/>
          </a:bodyPr>
          <a:lstStyle/>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if</a:t>
            </a:r>
            <a:r>
              <a:rPr lang="en-US" altLang="zh-CN" sz="1600" dirty="0">
                <a:solidFill>
                  <a:srgbClr val="5C5C5C"/>
                </a:solidFill>
                <a:latin typeface="Consolas"/>
              </a:rPr>
              <a:t>  </a:t>
            </a:r>
            <a:r>
              <a:rPr lang="en-US" altLang="zh-CN" sz="1600" dirty="0">
                <a:solidFill>
                  <a:schemeClr val="bg1"/>
                </a:solidFill>
                <a:latin typeface="Consolas"/>
              </a:rPr>
              <a:t>(enter -&gt;top&gt;</a:t>
            </a:r>
            <a:r>
              <a:rPr lang="en-US" altLang="zh-CN" sz="1600" dirty="0">
                <a:solidFill>
                  <a:srgbClr val="986801"/>
                </a:solidFill>
                <a:latin typeface="Consolas"/>
              </a:rPr>
              <a:t>0</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while</a:t>
            </a:r>
            <a:r>
              <a:rPr lang="en-US" altLang="zh-CN" sz="1600" dirty="0">
                <a:solidFill>
                  <a:schemeClr val="bg1"/>
                </a:solidFill>
                <a:latin typeface="Consolas"/>
              </a:rPr>
              <a:t>(</a:t>
            </a:r>
            <a:r>
              <a:rPr lang="en-US" altLang="zh-CN" sz="1600" dirty="0">
                <a:solidFill>
                  <a:srgbClr val="A626A4"/>
                </a:solidFill>
                <a:latin typeface="Consolas"/>
              </a:rPr>
              <a:t>true</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err="1">
                <a:solidFill>
                  <a:schemeClr val="bg1"/>
                </a:solidFill>
                <a:latin typeface="Consolas"/>
              </a:rPr>
              <a:t>cout</a:t>
            </a:r>
            <a:r>
              <a:rPr lang="en-US" altLang="zh-CN" sz="1600" dirty="0">
                <a:solidFill>
                  <a:schemeClr val="bg1"/>
                </a:solidFill>
                <a:latin typeface="Consolas"/>
              </a:rPr>
              <a:t>&lt;&lt;</a:t>
            </a:r>
            <a:r>
              <a:rPr lang="en-US" altLang="zh-CN" sz="1600" dirty="0">
                <a:solidFill>
                  <a:srgbClr val="50A14F"/>
                </a:solidFill>
                <a:latin typeface="Consolas"/>
              </a:rPr>
              <a:t>"\n\t</a:t>
            </a:r>
            <a:r>
              <a:rPr lang="zh-CN" altLang="en-US" sz="1600" dirty="0">
                <a:solidFill>
                  <a:srgbClr val="50A14F"/>
                </a:solidFill>
                <a:latin typeface="Consolas"/>
              </a:rPr>
              <a:t>请输入车在车场的位置</a:t>
            </a:r>
            <a:r>
              <a:rPr lang="en-US" altLang="zh-CN" sz="1600" dirty="0">
                <a:solidFill>
                  <a:srgbClr val="50A14F"/>
                </a:solidFill>
                <a:latin typeface="Consolas"/>
              </a:rPr>
              <a:t>/1--"</a:t>
            </a:r>
            <a:r>
              <a:rPr lang="en-US" altLang="zh-CN" sz="1600" dirty="0">
                <a:solidFill>
                  <a:schemeClr val="bg1"/>
                </a:solidFill>
                <a:latin typeface="Consolas"/>
              </a:rPr>
              <a:t>&lt;&lt;enter-&gt;top&lt;&lt;</a:t>
            </a:r>
            <a:r>
              <a:rPr lang="en-US" altLang="zh-CN" sz="1600" dirty="0">
                <a:solidFill>
                  <a:srgbClr val="50A14F"/>
                </a:solidFill>
                <a:latin typeface="Consolas"/>
              </a:rPr>
              <a:t>"/"</a:t>
            </a:r>
            <a:r>
              <a:rPr lang="en-US" altLang="zh-CN" sz="1600" dirty="0">
                <a:solidFill>
                  <a:srgbClr val="5C5C5C"/>
                </a:solidFill>
                <a:latin typeface="Consolas"/>
              </a:rPr>
              <a:t>;</a:t>
            </a:r>
          </a:p>
          <a:p>
            <a:pPr>
              <a:buFont typeface="+mj-lt"/>
              <a:buAutoNum type="arabicPeriod"/>
            </a:pPr>
            <a:r>
              <a:rPr lang="en-US" altLang="zh-CN" sz="1600" dirty="0">
                <a:solidFill>
                  <a:srgbClr val="5C5C5C"/>
                </a:solidFill>
                <a:latin typeface="Consolas"/>
              </a:rPr>
              <a:t>            </a:t>
            </a:r>
            <a:r>
              <a:rPr lang="en-US" altLang="zh-CN" sz="1600" dirty="0" err="1">
                <a:solidFill>
                  <a:schemeClr val="bg1"/>
                </a:solidFill>
                <a:latin typeface="Consolas"/>
              </a:rPr>
              <a:t>cin</a:t>
            </a:r>
            <a:r>
              <a:rPr lang="en-US" altLang="zh-CN" sz="1600" dirty="0">
                <a:solidFill>
                  <a:schemeClr val="bg1"/>
                </a:solidFill>
                <a:latin typeface="Consolas"/>
              </a:rPr>
              <a:t>&gt;&gt;room;</a:t>
            </a:r>
          </a:p>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if</a:t>
            </a:r>
            <a:r>
              <a:rPr lang="en-US" altLang="zh-CN" sz="1600" dirty="0">
                <a:solidFill>
                  <a:schemeClr val="bg1"/>
                </a:solidFill>
                <a:latin typeface="Consolas"/>
              </a:rPr>
              <a:t>(room&gt;=1&amp;&amp;room&lt;=enter-&gt;top)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 {</a:t>
            </a:r>
          </a:p>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break</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while</a:t>
            </a:r>
            <a:r>
              <a:rPr lang="en-US" altLang="zh-CN" sz="1600" dirty="0">
                <a:solidFill>
                  <a:schemeClr val="bg1"/>
                </a:solidFill>
                <a:latin typeface="Consolas"/>
              </a:rPr>
              <a:t>(enter-&gt;top&gt;room)</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temp -&gt;top++;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temp-&gt;stack[temp-&gt;top] = enter-&gt;stack[enter-&gt;top];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enter-&gt;stack[enter-&gt;top]=</a:t>
            </a:r>
            <a:r>
              <a:rPr lang="en-US" altLang="zh-CN" sz="1600" dirty="0">
                <a:solidFill>
                  <a:srgbClr val="A626A4"/>
                </a:solidFill>
                <a:latin typeface="Consolas"/>
              </a:rPr>
              <a:t>NULL</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 enter-&gt;top--;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p=enter-&gt;stack [enter-&gt;top];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enter -&gt;stack[enter-&gt;top] =</a:t>
            </a:r>
            <a:r>
              <a:rPr lang="en-US" altLang="zh-CN" sz="1600" dirty="0">
                <a:solidFill>
                  <a:srgbClr val="5C5C5C"/>
                </a:solidFill>
                <a:latin typeface="Consolas"/>
              </a:rPr>
              <a:t> </a:t>
            </a:r>
            <a:r>
              <a:rPr lang="en-US" altLang="zh-CN" sz="1600" dirty="0">
                <a:solidFill>
                  <a:srgbClr val="A626A4"/>
                </a:solidFill>
                <a:latin typeface="Consolas"/>
              </a:rPr>
              <a:t>NULL</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enter-&gt;top--;</a:t>
            </a:r>
          </a:p>
          <a:p>
            <a:pPr>
              <a:buFont typeface="+mj-lt"/>
              <a:buAutoNum type="arabicPeriod"/>
            </a:pPr>
            <a:r>
              <a:rPr lang="en-US" altLang="zh-CN" sz="1600" dirty="0">
                <a:solidFill>
                  <a:srgbClr val="5C5C5C"/>
                </a:solidFill>
                <a:latin typeface="Consolas"/>
              </a:rPr>
              <a:t>        </a:t>
            </a:r>
            <a:r>
              <a:rPr lang="en-US" altLang="zh-CN" sz="1600" dirty="0">
                <a:solidFill>
                  <a:srgbClr val="A626A4"/>
                </a:solidFill>
                <a:latin typeface="Consolas"/>
              </a:rPr>
              <a:t>while</a:t>
            </a:r>
            <a:r>
              <a:rPr lang="en-US" altLang="zh-CN" sz="1600" dirty="0">
                <a:solidFill>
                  <a:schemeClr val="bg1"/>
                </a:solidFill>
                <a:latin typeface="Consolas"/>
              </a:rPr>
              <a:t>(temp-&gt;top &gt;=</a:t>
            </a:r>
            <a:r>
              <a:rPr lang="en-US" altLang="zh-CN" sz="1600" dirty="0">
                <a:solidFill>
                  <a:srgbClr val="5C5C5C"/>
                </a:solidFill>
                <a:latin typeface="Consolas"/>
              </a:rPr>
              <a:t> </a:t>
            </a:r>
            <a:r>
              <a:rPr lang="en-US" altLang="zh-CN" sz="1600" dirty="0">
                <a:solidFill>
                  <a:srgbClr val="986801"/>
                </a:solidFill>
                <a:latin typeface="Consolas"/>
              </a:rPr>
              <a:t>1</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  enter-&gt;top++;</a:t>
            </a:r>
          </a:p>
          <a:p>
            <a:pPr>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enter-&gt;stack[enter-&gt;top] = temp-&gt;stack[temp-&gt;top</a:t>
            </a:r>
            <a:r>
              <a:rPr lang="en-US" altLang="zh-CN" sz="1600" dirty="0" smtClean="0">
                <a:solidFill>
                  <a:schemeClr val="bg1"/>
                </a:solidFill>
                <a:latin typeface="Consolas"/>
              </a:rPr>
              <a:t>];</a:t>
            </a:r>
          </a:p>
          <a:p>
            <a:pPr lvl="0">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enter-&gt;stack[temp-&gt;top]=</a:t>
            </a:r>
            <a:r>
              <a:rPr lang="en-US" altLang="zh-CN" sz="1600" dirty="0">
                <a:solidFill>
                  <a:srgbClr val="5C5C5C"/>
                </a:solidFill>
                <a:latin typeface="Consolas"/>
              </a:rPr>
              <a:t> </a:t>
            </a:r>
            <a:r>
              <a:rPr lang="en-US" altLang="zh-CN" sz="1600" dirty="0">
                <a:solidFill>
                  <a:srgbClr val="A626A4"/>
                </a:solidFill>
                <a:latin typeface="Consolas"/>
              </a:rPr>
              <a:t>NULL</a:t>
            </a:r>
            <a:r>
              <a:rPr lang="en-US" altLang="zh-CN" sz="1600" dirty="0">
                <a:solidFill>
                  <a:schemeClr val="bg1"/>
                </a:solidFill>
                <a:latin typeface="Consolas"/>
              </a:rPr>
              <a:t>;</a:t>
            </a:r>
          </a:p>
          <a:p>
            <a:pPr lvl="0">
              <a:buFont typeface="+mj-lt"/>
              <a:buAutoNum type="arabicPeriod"/>
            </a:pPr>
            <a:r>
              <a:rPr lang="en-US" altLang="zh-CN" sz="1600" dirty="0">
                <a:solidFill>
                  <a:srgbClr val="5C5C5C"/>
                </a:solidFill>
                <a:latin typeface="Consolas"/>
              </a:rPr>
              <a:t>            </a:t>
            </a:r>
            <a:r>
              <a:rPr lang="en-US" altLang="zh-CN" sz="1600" dirty="0">
                <a:solidFill>
                  <a:schemeClr val="bg1"/>
                </a:solidFill>
                <a:latin typeface="Consolas"/>
              </a:rPr>
              <a:t>temp-&gt;top-</a:t>
            </a:r>
            <a:r>
              <a:rPr lang="en-US" altLang="zh-CN" sz="1600" dirty="0" smtClean="0">
                <a:solidFill>
                  <a:schemeClr val="bg1"/>
                </a:solidFill>
                <a:latin typeface="Consolas"/>
              </a:rPr>
              <a:t>-;</a:t>
            </a:r>
            <a:endParaRPr lang="en-US" altLang="zh-CN" sz="1600" dirty="0">
              <a:solidFill>
                <a:schemeClr val="bg1"/>
              </a:solidFill>
              <a:latin typeface="Consolas"/>
            </a:endParaRPr>
          </a:p>
        </p:txBody>
      </p:sp>
    </p:spTree>
    <p:extLst>
      <p:ext uri="{BB962C8B-B14F-4D97-AF65-F5344CB8AC3E}">
        <p14:creationId xmlns:p14="http://schemas.microsoft.com/office/powerpoint/2010/main" val="328369657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13F69C7-022E-40D7-98A2-A4297D357B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44273" y="1558329"/>
            <a:ext cx="4647727" cy="5299671"/>
          </a:xfrm>
          <a:custGeom>
            <a:avLst/>
            <a:gdLst>
              <a:gd name="connsiteX0" fmla="*/ 0 w 4210050"/>
              <a:gd name="connsiteY0" fmla="*/ 0 h 6858000"/>
              <a:gd name="connsiteX1" fmla="*/ 4210050 w 4210050"/>
              <a:gd name="connsiteY1" fmla="*/ 0 h 6858000"/>
              <a:gd name="connsiteX2" fmla="*/ 4210050 w 4210050"/>
              <a:gd name="connsiteY2" fmla="*/ 6858000 h 6858000"/>
              <a:gd name="connsiteX3" fmla="*/ 0 w 4210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10050" h="6858000">
                <a:moveTo>
                  <a:pt x="0" y="0"/>
                </a:moveTo>
                <a:lnTo>
                  <a:pt x="4210050" y="0"/>
                </a:lnTo>
                <a:lnTo>
                  <a:pt x="4210050" y="6858000"/>
                </a:lnTo>
                <a:lnTo>
                  <a:pt x="0" y="6858000"/>
                </a:lnTo>
                <a:close/>
              </a:path>
            </a:pathLst>
          </a:custGeom>
        </p:spPr>
      </p:pic>
      <p:sp>
        <p:nvSpPr>
          <p:cNvPr id="16" name="矩形 15"/>
          <p:cNvSpPr/>
          <p:nvPr/>
        </p:nvSpPr>
        <p:spPr>
          <a:xfrm>
            <a:off x="159655" y="86916"/>
            <a:ext cx="9535888" cy="6473541"/>
          </a:xfrm>
          <a:prstGeom prst="rect">
            <a:avLst/>
          </a:prstGeom>
        </p:spPr>
        <p:txBody>
          <a:bodyPr wrap="square">
            <a:spAutoFit/>
          </a:bodyPr>
          <a:lstStyle/>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 }</a:t>
            </a:r>
          </a:p>
          <a:p>
            <a:pPr lvl="0">
              <a:buFont typeface="+mj-lt"/>
              <a:buAutoNum type="arabicPeriod"/>
            </a:pPr>
            <a:r>
              <a:rPr lang="en-US" altLang="zh-CN" sz="1400" dirty="0">
                <a:solidFill>
                  <a:srgbClr val="5C5C5C"/>
                </a:solidFill>
                <a:latin typeface="Consolas"/>
              </a:rPr>
              <a:t>        </a:t>
            </a:r>
            <a:r>
              <a:rPr lang="en-US" altLang="zh-CN" sz="1400" dirty="0">
                <a:solidFill>
                  <a:srgbClr val="A626A4"/>
                </a:solidFill>
                <a:latin typeface="Consolas"/>
              </a:rPr>
              <a:t>Print</a:t>
            </a:r>
            <a:r>
              <a:rPr lang="en-US" altLang="zh-CN" sz="1400" dirty="0">
                <a:solidFill>
                  <a:schemeClr val="bg1"/>
                </a:solidFill>
                <a:latin typeface="Consolas"/>
              </a:rPr>
              <a:t>(</a:t>
            </a:r>
            <a:r>
              <a:rPr lang="en-US" altLang="zh-CN" sz="1400" dirty="0" err="1">
                <a:solidFill>
                  <a:schemeClr val="bg1"/>
                </a:solidFill>
                <a:latin typeface="Consolas"/>
              </a:rPr>
              <a:t>p,room</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rgbClr val="A626A4"/>
                </a:solidFill>
                <a:latin typeface="Consolas"/>
              </a:rPr>
              <a:t>if</a:t>
            </a:r>
            <a:r>
              <a:rPr lang="en-US" altLang="zh-CN" sz="1400" dirty="0">
                <a:solidFill>
                  <a:srgbClr val="5C5C5C"/>
                </a:solidFill>
                <a:latin typeface="Consolas"/>
              </a:rPr>
              <a:t>  </a:t>
            </a:r>
            <a:r>
              <a:rPr lang="en-US" altLang="zh-CN" sz="1400" dirty="0">
                <a:solidFill>
                  <a:schemeClr val="bg1"/>
                </a:solidFill>
                <a:latin typeface="Consolas"/>
              </a:rPr>
              <a:t>((</a:t>
            </a:r>
            <a:r>
              <a:rPr lang="en-US" altLang="zh-CN" sz="1400" dirty="0" err="1">
                <a:solidFill>
                  <a:schemeClr val="bg1"/>
                </a:solidFill>
                <a:latin typeface="Consolas"/>
              </a:rPr>
              <a:t>wite</a:t>
            </a:r>
            <a:r>
              <a:rPr lang="en-US" altLang="zh-CN" sz="1400" dirty="0">
                <a:solidFill>
                  <a:schemeClr val="bg1"/>
                </a:solidFill>
                <a:latin typeface="Consolas"/>
              </a:rPr>
              <a:t>-&gt;head!=</a:t>
            </a:r>
            <a:r>
              <a:rPr lang="en-US" altLang="zh-CN" sz="1400" dirty="0" err="1">
                <a:solidFill>
                  <a:schemeClr val="bg1"/>
                </a:solidFill>
                <a:latin typeface="Consolas"/>
              </a:rPr>
              <a:t>wite</a:t>
            </a:r>
            <a:r>
              <a:rPr lang="en-US" altLang="zh-CN" sz="1400" dirty="0">
                <a:solidFill>
                  <a:schemeClr val="bg1"/>
                </a:solidFill>
                <a:latin typeface="Consolas"/>
              </a:rPr>
              <a:t>-&gt;rear)&amp;&amp;enter-&gt;top&lt;MAXNUM)</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q= </a:t>
            </a:r>
            <a:r>
              <a:rPr lang="en-US" altLang="zh-CN" sz="1400" dirty="0" err="1">
                <a:solidFill>
                  <a:schemeClr val="bg1"/>
                </a:solidFill>
                <a:latin typeface="Consolas"/>
              </a:rPr>
              <a:t>wite</a:t>
            </a:r>
            <a:r>
              <a:rPr lang="en-US" altLang="zh-CN" sz="1400" dirty="0">
                <a:solidFill>
                  <a:schemeClr val="bg1"/>
                </a:solidFill>
                <a:latin typeface="Consolas"/>
              </a:rPr>
              <a:t>-&gt;head -&gt;next;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 t = q-&gt;data;</a:t>
            </a:r>
          </a:p>
          <a:p>
            <a:pPr lvl="0">
              <a:buFont typeface="+mj-lt"/>
              <a:buAutoNum type="arabicPeriod"/>
            </a:pPr>
            <a:r>
              <a:rPr lang="en-US" altLang="zh-CN" sz="1400" dirty="0">
                <a:solidFill>
                  <a:schemeClr val="bg1"/>
                </a:solidFill>
                <a:latin typeface="Consolas"/>
              </a:rPr>
              <a:t>            enter -&gt;top++;</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cout</a:t>
            </a:r>
            <a:r>
              <a:rPr lang="en-US" altLang="zh-CN" sz="1400" dirty="0">
                <a:solidFill>
                  <a:schemeClr val="bg1"/>
                </a:solidFill>
                <a:latin typeface="Consolas"/>
              </a:rPr>
              <a:t>&lt;&lt;</a:t>
            </a:r>
            <a:r>
              <a:rPr lang="en-US" altLang="zh-CN" sz="1400" dirty="0">
                <a:solidFill>
                  <a:srgbClr val="50A14F"/>
                </a:solidFill>
                <a:latin typeface="Consolas"/>
              </a:rPr>
              <a:t>"\n\t</a:t>
            </a:r>
            <a:r>
              <a:rPr lang="zh-CN" altLang="en-US" sz="1400" dirty="0">
                <a:solidFill>
                  <a:srgbClr val="50A14F"/>
                </a:solidFill>
                <a:latin typeface="Consolas"/>
              </a:rPr>
              <a:t>等待的</a:t>
            </a:r>
            <a:r>
              <a:rPr lang="en-US" altLang="zh-CN" sz="1400" dirty="0">
                <a:solidFill>
                  <a:schemeClr val="bg1"/>
                </a:solidFill>
                <a:latin typeface="Consolas"/>
              </a:rPr>
              <a:t>"&lt;&lt;(t-&gt;</a:t>
            </a:r>
            <a:r>
              <a:rPr lang="en-US" altLang="zh-CN" sz="1400" dirty="0" err="1">
                <a:solidFill>
                  <a:schemeClr val="bg1"/>
                </a:solidFill>
                <a:latin typeface="Consolas"/>
              </a:rPr>
              <a:t>car_num</a:t>
            </a:r>
            <a:r>
              <a:rPr lang="en-US" altLang="zh-CN" sz="1400" dirty="0">
                <a:solidFill>
                  <a:schemeClr val="bg1"/>
                </a:solidFill>
                <a:latin typeface="Consolas"/>
              </a:rPr>
              <a:t>)&lt;&lt;</a:t>
            </a:r>
            <a:r>
              <a:rPr lang="en-US" altLang="zh-CN" sz="1400" dirty="0">
                <a:solidFill>
                  <a:srgbClr val="50A14F"/>
                </a:solidFill>
                <a:latin typeface="Consolas"/>
              </a:rPr>
              <a:t>"</a:t>
            </a:r>
            <a:r>
              <a:rPr lang="zh-CN" altLang="en-US" sz="1400" dirty="0">
                <a:solidFill>
                  <a:srgbClr val="50A14F"/>
                </a:solidFill>
                <a:latin typeface="Consolas"/>
              </a:rPr>
              <a:t>车进入车场第</a:t>
            </a:r>
            <a:r>
              <a:rPr lang="en-US" altLang="zh-CN" sz="1400" dirty="0">
                <a:solidFill>
                  <a:srgbClr val="50A14F"/>
                </a:solidFill>
                <a:latin typeface="Consolas"/>
              </a:rPr>
              <a:t>"</a:t>
            </a:r>
            <a:r>
              <a:rPr lang="en-US" altLang="zh-CN" sz="1400" dirty="0">
                <a:solidFill>
                  <a:schemeClr val="bg1"/>
                </a:solidFill>
                <a:latin typeface="Consolas"/>
              </a:rPr>
              <a:t>&lt;&lt;(enter-&gt;top)&lt;&lt;</a:t>
            </a:r>
            <a:r>
              <a:rPr lang="en-US" altLang="zh-CN" sz="1400" dirty="0">
                <a:solidFill>
                  <a:srgbClr val="50A14F"/>
                </a:solidFill>
                <a:latin typeface="Consolas"/>
              </a:rPr>
              <a:t>"</a:t>
            </a:r>
            <a:r>
              <a:rPr lang="zh-CN" altLang="en-US" sz="1400" dirty="0">
                <a:solidFill>
                  <a:srgbClr val="50A14F"/>
                </a:solidFill>
                <a:latin typeface="Consolas"/>
              </a:rPr>
              <a:t>位置</a:t>
            </a:r>
            <a:r>
              <a:rPr lang="en-US" altLang="zh-CN" sz="1400" dirty="0">
                <a:solidFill>
                  <a:srgbClr val="50A14F"/>
                </a:solidFill>
                <a:latin typeface="Consolas"/>
              </a:rPr>
              <a:t>\n"</a:t>
            </a:r>
            <a:r>
              <a:rPr lang="en-US" altLang="zh-CN" sz="1400" dirty="0">
                <a:solidFill>
                  <a:srgbClr val="5C5C5C"/>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 </a:t>
            </a:r>
            <a:r>
              <a:rPr lang="en-US" altLang="zh-CN" sz="1400" dirty="0" err="1">
                <a:solidFill>
                  <a:schemeClr val="bg1"/>
                </a:solidFill>
                <a:latin typeface="Consolas"/>
              </a:rPr>
              <a:t>GetLocalTime</a:t>
            </a:r>
            <a:r>
              <a:rPr lang="en-US" altLang="zh-CN" sz="1400" dirty="0">
                <a:solidFill>
                  <a:schemeClr val="bg1"/>
                </a:solidFill>
                <a:latin typeface="Consolas"/>
              </a:rPr>
              <a:t>( &amp;sys );</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cout</a:t>
            </a:r>
            <a:r>
              <a:rPr lang="en-US" altLang="zh-CN" sz="1400" dirty="0">
                <a:solidFill>
                  <a:schemeClr val="bg1"/>
                </a:solidFill>
                <a:latin typeface="Consolas"/>
              </a:rPr>
              <a:t>&lt;&lt;</a:t>
            </a:r>
            <a:r>
              <a:rPr lang="en-US" altLang="zh-CN" sz="1400" dirty="0">
                <a:solidFill>
                  <a:srgbClr val="50A14F"/>
                </a:solidFill>
                <a:latin typeface="Consolas"/>
              </a:rPr>
              <a:t>"\n\t</a:t>
            </a:r>
            <a:r>
              <a:rPr lang="zh-CN" altLang="en-US" sz="1400" dirty="0">
                <a:solidFill>
                  <a:srgbClr val="50A14F"/>
                </a:solidFill>
                <a:latin typeface="Consolas"/>
              </a:rPr>
              <a:t>入场时间为：</a:t>
            </a:r>
            <a:r>
              <a:rPr lang="en-US" altLang="zh-CN" sz="1400" dirty="0" smtClean="0">
                <a:solidFill>
                  <a:srgbClr val="50A14F"/>
                </a:solidFill>
                <a:latin typeface="Consolas"/>
              </a:rPr>
              <a:t>"</a:t>
            </a:r>
            <a:r>
              <a:rPr lang="en-US" altLang="zh-CN" sz="1400" dirty="0" smtClean="0">
                <a:solidFill>
                  <a:srgbClr val="5C5C5C"/>
                </a:solidFill>
                <a:latin typeface="Consolas"/>
              </a:rPr>
              <a:t>&lt;&lt;</a:t>
            </a:r>
            <a:r>
              <a:rPr lang="en-US" altLang="zh-CN" sz="1400" dirty="0" err="1" smtClean="0">
                <a:solidFill>
                  <a:schemeClr val="bg1"/>
                </a:solidFill>
                <a:latin typeface="Consolas"/>
              </a:rPr>
              <a:t>sys.wHour</a:t>
            </a:r>
            <a:r>
              <a:rPr lang="en-US" altLang="zh-CN" sz="1400" dirty="0" smtClean="0">
                <a:solidFill>
                  <a:schemeClr val="bg1"/>
                </a:solidFill>
                <a:latin typeface="Consolas"/>
              </a:rPr>
              <a:t>&lt;&lt;</a:t>
            </a:r>
            <a:r>
              <a:rPr lang="en-US" altLang="zh-CN" sz="1400" dirty="0" smtClean="0">
                <a:solidFill>
                  <a:srgbClr val="50A14F"/>
                </a:solidFill>
                <a:latin typeface="Consolas"/>
              </a:rPr>
              <a:t>":"</a:t>
            </a:r>
            <a:r>
              <a:rPr lang="en-US" altLang="zh-CN" sz="1400" dirty="0" smtClean="0">
                <a:solidFill>
                  <a:schemeClr val="bg1"/>
                </a:solidFill>
                <a:latin typeface="Consolas"/>
              </a:rPr>
              <a:t>&lt;&lt;</a:t>
            </a:r>
            <a:r>
              <a:rPr lang="en-US" altLang="zh-CN" sz="1400" dirty="0" err="1">
                <a:solidFill>
                  <a:schemeClr val="bg1"/>
                </a:solidFill>
                <a:latin typeface="Consolas"/>
              </a:rPr>
              <a:t>sys.wMinute</a:t>
            </a:r>
            <a:r>
              <a:rPr lang="en-US" altLang="zh-CN" sz="1400" dirty="0">
                <a:solidFill>
                  <a:schemeClr val="bg1"/>
                </a:solidFill>
                <a:latin typeface="Consolas"/>
              </a:rPr>
              <a:t>&lt;&lt;</a:t>
            </a:r>
            <a:r>
              <a:rPr lang="en-US" altLang="zh-CN" sz="1400" dirty="0" err="1">
                <a:solidFill>
                  <a:schemeClr val="bg1"/>
                </a:solidFill>
                <a:latin typeface="Consolas"/>
              </a:rPr>
              <a:t>endl</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p-&gt;</a:t>
            </a:r>
            <a:r>
              <a:rPr lang="en-US" altLang="zh-CN" sz="1400" dirty="0" err="1">
                <a:solidFill>
                  <a:schemeClr val="bg1"/>
                </a:solidFill>
                <a:latin typeface="Consolas"/>
              </a:rPr>
              <a:t>inTime.hour</a:t>
            </a:r>
            <a:r>
              <a:rPr lang="en-US" altLang="zh-CN" sz="1400" dirty="0">
                <a:solidFill>
                  <a:schemeClr val="bg1"/>
                </a:solidFill>
                <a:latin typeface="Consolas"/>
              </a:rPr>
              <a:t> = </a:t>
            </a:r>
            <a:r>
              <a:rPr lang="en-US" altLang="zh-CN" sz="1400" dirty="0" err="1">
                <a:solidFill>
                  <a:schemeClr val="bg1"/>
                </a:solidFill>
                <a:latin typeface="Consolas"/>
              </a:rPr>
              <a:t>sys.wHour</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 p-&gt;</a:t>
            </a:r>
            <a:r>
              <a:rPr lang="en-US" altLang="zh-CN" sz="1400" dirty="0" err="1">
                <a:solidFill>
                  <a:schemeClr val="bg1"/>
                </a:solidFill>
                <a:latin typeface="Consolas"/>
              </a:rPr>
              <a:t>inTime.min</a:t>
            </a:r>
            <a:r>
              <a:rPr lang="en-US" altLang="zh-CN" sz="1400" dirty="0">
                <a:solidFill>
                  <a:schemeClr val="bg1"/>
                </a:solidFill>
                <a:latin typeface="Consolas"/>
              </a:rPr>
              <a:t> =  </a:t>
            </a:r>
            <a:r>
              <a:rPr lang="en-US" altLang="zh-CN" sz="1400" dirty="0" err="1">
                <a:solidFill>
                  <a:schemeClr val="bg1"/>
                </a:solidFill>
                <a:latin typeface="Consolas"/>
              </a:rPr>
              <a:t>sys.wMinute</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wite</a:t>
            </a:r>
            <a:r>
              <a:rPr lang="en-US" altLang="zh-CN" sz="1400" dirty="0">
                <a:solidFill>
                  <a:schemeClr val="bg1"/>
                </a:solidFill>
                <a:latin typeface="Consolas"/>
              </a:rPr>
              <a:t> -&gt;head -&gt;next = q-&gt;next;</a:t>
            </a:r>
          </a:p>
          <a:p>
            <a:pPr lvl="0">
              <a:buFont typeface="+mj-lt"/>
              <a:buAutoNum type="arabicPeriod"/>
            </a:pPr>
            <a:r>
              <a:rPr lang="en-US" altLang="zh-CN" sz="1400" dirty="0">
                <a:solidFill>
                  <a:srgbClr val="5C5C5C"/>
                </a:solidFill>
                <a:latin typeface="Consolas"/>
              </a:rPr>
              <a:t>            </a:t>
            </a:r>
            <a:r>
              <a:rPr lang="en-US" altLang="zh-CN" sz="1400" dirty="0">
                <a:solidFill>
                  <a:srgbClr val="A626A4"/>
                </a:solidFill>
                <a:latin typeface="Consolas"/>
              </a:rPr>
              <a:t>if</a:t>
            </a:r>
            <a:r>
              <a:rPr lang="en-US" altLang="zh-CN" sz="1400" dirty="0">
                <a:solidFill>
                  <a:srgbClr val="5C5C5C"/>
                </a:solidFill>
                <a:latin typeface="Consolas"/>
              </a:rPr>
              <a:t>  </a:t>
            </a:r>
            <a:r>
              <a:rPr lang="en-US" altLang="zh-CN" sz="1400" dirty="0">
                <a:solidFill>
                  <a:schemeClr val="bg1"/>
                </a:solidFill>
                <a:latin typeface="Consolas"/>
              </a:rPr>
              <a:t>(q==</a:t>
            </a:r>
            <a:r>
              <a:rPr lang="en-US" altLang="zh-CN" sz="1400" dirty="0" err="1">
                <a:solidFill>
                  <a:schemeClr val="bg1"/>
                </a:solidFill>
                <a:latin typeface="Consolas"/>
              </a:rPr>
              <a:t>wite</a:t>
            </a:r>
            <a:r>
              <a:rPr lang="en-US" altLang="zh-CN" sz="1400" dirty="0">
                <a:solidFill>
                  <a:schemeClr val="bg1"/>
                </a:solidFill>
                <a:latin typeface="Consolas"/>
              </a:rPr>
              <a:t>-&gt;rear)</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wite</a:t>
            </a:r>
            <a:r>
              <a:rPr lang="en-US" altLang="zh-CN" sz="1400" dirty="0">
                <a:solidFill>
                  <a:schemeClr val="bg1"/>
                </a:solidFill>
                <a:latin typeface="Consolas"/>
              </a:rPr>
              <a:t> -&gt;rear = </a:t>
            </a:r>
            <a:r>
              <a:rPr lang="en-US" altLang="zh-CN" sz="1400" dirty="0" err="1">
                <a:solidFill>
                  <a:schemeClr val="bg1"/>
                </a:solidFill>
                <a:latin typeface="Consolas"/>
              </a:rPr>
              <a:t>wite</a:t>
            </a:r>
            <a:r>
              <a:rPr lang="en-US" altLang="zh-CN" sz="1400" dirty="0">
                <a:solidFill>
                  <a:schemeClr val="bg1"/>
                </a:solidFill>
                <a:latin typeface="Consolas"/>
              </a:rPr>
              <a:t>-&gt;head;</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 enter-&gt;stack[enter-&gt;top] = 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free(q);</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rgbClr val="A626A4"/>
                </a:solidFill>
                <a:latin typeface="Consolas"/>
              </a:rPr>
              <a:t>else</a:t>
            </a:r>
            <a:endParaRPr lang="en-US" altLang="zh-CN" sz="1400" dirty="0">
              <a:solidFill>
                <a:srgbClr val="5C5C5C"/>
              </a:solidFill>
              <a:latin typeface="Consolas"/>
            </a:endParaRP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cout</a:t>
            </a:r>
            <a:r>
              <a:rPr lang="en-US" altLang="zh-CN" sz="1400" dirty="0">
                <a:solidFill>
                  <a:schemeClr val="bg1"/>
                </a:solidFill>
                <a:latin typeface="Consolas"/>
              </a:rPr>
              <a:t>&lt;&lt;</a:t>
            </a:r>
            <a:r>
              <a:rPr lang="en-US" altLang="zh-CN" sz="1400" dirty="0">
                <a:solidFill>
                  <a:srgbClr val="50A14F"/>
                </a:solidFill>
                <a:latin typeface="Consolas"/>
              </a:rPr>
              <a:t>"\n</a:t>
            </a:r>
            <a:r>
              <a:rPr lang="zh-CN" altLang="en-US" sz="1400" dirty="0">
                <a:solidFill>
                  <a:srgbClr val="50A14F"/>
                </a:solidFill>
                <a:latin typeface="Consolas"/>
              </a:rPr>
              <a:t>没有等待中的车辆</a:t>
            </a:r>
            <a:r>
              <a:rPr lang="en-US" altLang="zh-CN" sz="1400" dirty="0">
                <a:solidFill>
                  <a:srgbClr val="50A14F"/>
                </a:solidFill>
                <a:latin typeface="Consolas"/>
              </a:rPr>
              <a:t>\n"</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rgbClr val="A626A4"/>
                </a:solidFill>
                <a:latin typeface="Consolas"/>
              </a:rPr>
              <a:t>else</a:t>
            </a:r>
            <a:endParaRPr lang="en-US" altLang="zh-CN" sz="1400" dirty="0">
              <a:solidFill>
                <a:srgbClr val="5C5C5C"/>
              </a:solidFill>
              <a:latin typeface="Consolas"/>
            </a:endParaRP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err="1">
                <a:solidFill>
                  <a:schemeClr val="bg1"/>
                </a:solidFill>
                <a:latin typeface="Consolas"/>
              </a:rPr>
              <a:t>cout</a:t>
            </a:r>
            <a:r>
              <a:rPr lang="en-US" altLang="zh-CN" sz="1400" dirty="0">
                <a:solidFill>
                  <a:schemeClr val="bg1"/>
                </a:solidFill>
                <a:latin typeface="Consolas"/>
              </a:rPr>
              <a:t>&lt;&lt;</a:t>
            </a:r>
            <a:r>
              <a:rPr lang="en-US" altLang="zh-CN" sz="1400" dirty="0">
                <a:solidFill>
                  <a:srgbClr val="50A14F"/>
                </a:solidFill>
                <a:latin typeface="Consolas"/>
              </a:rPr>
              <a:t>"\n\t</a:t>
            </a:r>
            <a:r>
              <a:rPr lang="zh-CN" altLang="en-US" sz="1400" dirty="0">
                <a:solidFill>
                  <a:srgbClr val="50A14F"/>
                </a:solidFill>
                <a:latin typeface="Consolas"/>
              </a:rPr>
              <a:t>停车场里没有车</a:t>
            </a:r>
            <a:r>
              <a:rPr lang="en-US" altLang="zh-CN" sz="1400" dirty="0">
                <a:solidFill>
                  <a:srgbClr val="50A14F"/>
                </a:solidFill>
                <a:latin typeface="Consolas"/>
              </a:rPr>
              <a:t>\n"</a:t>
            </a:r>
            <a:r>
              <a:rPr lang="en-US" altLang="zh-CN" sz="1400" dirty="0">
                <a:solidFill>
                  <a:schemeClr val="bg1"/>
                </a:solidFill>
                <a:latin typeface="Consolas"/>
              </a:rPr>
              <a:t>;</a:t>
            </a:r>
          </a:p>
          <a:p>
            <a:pPr lvl="0">
              <a:buFont typeface="+mj-lt"/>
              <a:buAutoNum type="arabicPeriod"/>
            </a:pPr>
            <a:r>
              <a:rPr lang="en-US" altLang="zh-CN" sz="1400" dirty="0">
                <a:solidFill>
                  <a:srgbClr val="5C5C5C"/>
                </a:solidFill>
                <a:latin typeface="Consolas"/>
              </a:rPr>
              <a:t>    </a:t>
            </a:r>
            <a:r>
              <a:rPr lang="en-US" altLang="zh-CN" sz="1400" dirty="0">
                <a:solidFill>
                  <a:schemeClr val="bg1"/>
                </a:solidFill>
                <a:latin typeface="Consolas"/>
              </a:rPr>
              <a:t>}</a:t>
            </a:r>
          </a:p>
        </p:txBody>
      </p:sp>
    </p:spTree>
    <p:extLst>
      <p:ext uri="{BB962C8B-B14F-4D97-AF65-F5344CB8AC3E}">
        <p14:creationId xmlns:p14="http://schemas.microsoft.com/office/powerpoint/2010/main" val="72375384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A_库_图片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F7ED58F-92AB-40B8-A527-6635F225B2C7}"/>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rcRect/>
          <a:stretch/>
        </p:blipFill>
        <p:spPr>
          <a:xfrm>
            <a:off x="656311" y="1885773"/>
            <a:ext cx="1009305" cy="3029624"/>
          </a:xfrm>
          <a:prstGeom prst="rect">
            <a:avLst/>
          </a:prstGeom>
          <a:solidFill>
            <a:schemeClr val="bg1"/>
          </a:solidFill>
        </p:spPr>
      </p:pic>
      <p:sp>
        <p:nvSpPr>
          <p:cNvPr id="9" name="矩形 8"/>
          <p:cNvSpPr/>
          <p:nvPr/>
        </p:nvSpPr>
        <p:spPr>
          <a:xfrm>
            <a:off x="1973944" y="529005"/>
            <a:ext cx="10101942" cy="5293757"/>
          </a:xfrm>
          <a:prstGeom prst="rect">
            <a:avLst/>
          </a:prstGeom>
        </p:spPr>
        <p:txBody>
          <a:bodyPr wrap="square">
            <a:spAutoFit/>
          </a:bodyPr>
          <a:lstStyle/>
          <a:p>
            <a:pPr>
              <a:buFont typeface="+mj-lt"/>
              <a:buAutoNum type="arabicPeriod"/>
            </a:pPr>
            <a:r>
              <a:rPr lang="en-US" altLang="zh-CN" sz="2000" dirty="0" err="1">
                <a:solidFill>
                  <a:srgbClr val="A626A4"/>
                </a:solidFill>
                <a:latin typeface="Consolas"/>
              </a:rPr>
              <a:t>bool</a:t>
            </a:r>
            <a:r>
              <a:rPr lang="en-US" altLang="zh-CN" sz="2000" dirty="0">
                <a:solidFill>
                  <a:srgbClr val="5C5C5C"/>
                </a:solidFill>
                <a:latin typeface="Consolas"/>
              </a:rPr>
              <a:t> </a:t>
            </a:r>
            <a:r>
              <a:rPr lang="en-US" altLang="zh-CN" sz="2000" dirty="0" err="1">
                <a:solidFill>
                  <a:srgbClr val="4078F2"/>
                </a:solidFill>
                <a:latin typeface="Consolas"/>
              </a:rPr>
              <a:t>matchCarNum</a:t>
            </a:r>
            <a:r>
              <a:rPr lang="en-US" altLang="zh-CN" sz="2000" dirty="0">
                <a:solidFill>
                  <a:schemeClr val="bg1"/>
                </a:solidFill>
                <a:latin typeface="Consolas"/>
              </a:rPr>
              <a:t>(</a:t>
            </a:r>
            <a:r>
              <a:rPr lang="en-US" altLang="zh-CN" sz="2000" dirty="0">
                <a:solidFill>
                  <a:srgbClr val="A626A4"/>
                </a:solidFill>
                <a:latin typeface="Consolas"/>
              </a:rPr>
              <a:t>char</a:t>
            </a: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dirty="0" err="1">
                <a:solidFill>
                  <a:schemeClr val="bg1"/>
                </a:solidFill>
                <a:latin typeface="Consolas"/>
              </a:rPr>
              <a:t>incar</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C18401"/>
                </a:solidFill>
                <a:latin typeface="Consolas"/>
              </a:rPr>
              <a:t>string</a:t>
            </a:r>
            <a:r>
              <a:rPr lang="en-US" altLang="zh-CN" sz="2000" dirty="0">
                <a:solidFill>
                  <a:srgbClr val="5C5C5C"/>
                </a:solidFill>
                <a:latin typeface="Consolas"/>
              </a:rPr>
              <a:t> </a:t>
            </a:r>
            <a:r>
              <a:rPr lang="en-US" altLang="zh-CN" sz="2000" dirty="0" err="1">
                <a:solidFill>
                  <a:srgbClr val="5C5C5C"/>
                </a:solidFill>
                <a:latin typeface="Consolas"/>
              </a:rPr>
              <a:t>firstlocation</a:t>
            </a:r>
            <a:r>
              <a:rPr lang="en-US" altLang="zh-CN" sz="2000" dirty="0">
                <a:solidFill>
                  <a:srgbClr val="5C5C5C"/>
                </a:solidFill>
                <a:latin typeface="Consolas"/>
              </a:rPr>
              <a:t> = </a:t>
            </a:r>
            <a:r>
              <a:rPr lang="en-US" altLang="zh-CN" sz="2000" dirty="0">
                <a:solidFill>
                  <a:srgbClr val="50A14F"/>
                </a:solidFill>
                <a:latin typeface="Consolas"/>
              </a:rPr>
              <a:t>"</a:t>
            </a:r>
            <a:r>
              <a:rPr lang="zh-CN" altLang="en-US" sz="2000" dirty="0">
                <a:solidFill>
                  <a:srgbClr val="50A14F"/>
                </a:solidFill>
                <a:latin typeface="Consolas"/>
              </a:rPr>
              <a:t>京津沪渝冀豫云辽黑湘皖鲁新苏浙赣鄂桂甘晋蒙陕吉闽贵粤青藏川宁琼使领</a:t>
            </a:r>
            <a:r>
              <a:rPr lang="en-US" altLang="zh-CN" sz="2000" dirty="0">
                <a:solidFill>
                  <a:srgbClr val="50A14F"/>
                </a:solidFill>
                <a:latin typeface="Consolas"/>
              </a:rPr>
              <a:t>"</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C18401"/>
                </a:solidFill>
                <a:latin typeface="Consolas"/>
              </a:rPr>
              <a:t>string</a:t>
            </a:r>
            <a:r>
              <a:rPr lang="en-US" altLang="zh-CN" sz="2000" dirty="0">
                <a:solidFill>
                  <a:srgbClr val="5C5C5C"/>
                </a:solidFill>
                <a:latin typeface="Consolas"/>
              </a:rPr>
              <a:t> </a:t>
            </a:r>
            <a:r>
              <a:rPr lang="en-US" altLang="zh-CN" sz="2000" dirty="0">
                <a:solidFill>
                  <a:schemeClr val="bg1"/>
                </a:solidFill>
                <a:latin typeface="Consolas"/>
              </a:rPr>
              <a:t>regional = </a:t>
            </a:r>
            <a:r>
              <a:rPr lang="en-US" altLang="zh-CN" sz="2000" dirty="0">
                <a:solidFill>
                  <a:srgbClr val="50A14F"/>
                </a:solidFill>
                <a:latin typeface="Consolas"/>
              </a:rPr>
              <a:t>"QWERTYUIOPASDFGHJKLZXCVBNM"</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C18401"/>
                </a:solidFill>
                <a:latin typeface="Consolas"/>
              </a:rPr>
              <a:t>string</a:t>
            </a:r>
            <a:r>
              <a:rPr lang="en-US" altLang="zh-CN" sz="2000" dirty="0">
                <a:solidFill>
                  <a:srgbClr val="5C5C5C"/>
                </a:solidFill>
                <a:latin typeface="Consolas"/>
              </a:rPr>
              <a:t> </a:t>
            </a:r>
            <a:r>
              <a:rPr lang="en-US" altLang="zh-CN" sz="2000" dirty="0">
                <a:solidFill>
                  <a:schemeClr val="bg1"/>
                </a:solidFill>
                <a:latin typeface="Consolas"/>
              </a:rPr>
              <a:t>a = </a:t>
            </a:r>
            <a:r>
              <a:rPr lang="en-US" altLang="zh-CN" sz="2000" dirty="0" err="1">
                <a:solidFill>
                  <a:schemeClr val="bg1"/>
                </a:solidFill>
                <a:latin typeface="Consolas"/>
              </a:rPr>
              <a:t>incar</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if</a:t>
            </a:r>
            <a:r>
              <a:rPr lang="en-US" altLang="zh-CN" sz="2000" dirty="0">
                <a:solidFill>
                  <a:srgbClr val="5C5C5C"/>
                </a:solidFill>
                <a:latin typeface="Consolas"/>
              </a:rPr>
              <a:t>  </a:t>
            </a:r>
            <a:r>
              <a:rPr lang="en-US" altLang="zh-CN" sz="2000" dirty="0">
                <a:solidFill>
                  <a:schemeClr val="bg1"/>
                </a:solidFill>
                <a:latin typeface="Consolas"/>
              </a:rPr>
              <a:t>(</a:t>
            </a:r>
            <a:r>
              <a:rPr lang="en-US" altLang="zh-CN" sz="2000" dirty="0" err="1">
                <a:solidFill>
                  <a:schemeClr val="bg1"/>
                </a:solidFill>
                <a:latin typeface="Consolas"/>
              </a:rPr>
              <a:t>firstlocation.find</a:t>
            </a:r>
            <a:r>
              <a:rPr lang="en-US" altLang="zh-CN" sz="2000" dirty="0">
                <a:solidFill>
                  <a:schemeClr val="bg1"/>
                </a:solidFill>
                <a:latin typeface="Consolas"/>
              </a:rPr>
              <a:t>(</a:t>
            </a:r>
            <a:r>
              <a:rPr lang="en-US" altLang="zh-CN" sz="2000" dirty="0" err="1">
                <a:solidFill>
                  <a:schemeClr val="bg1"/>
                </a:solidFill>
                <a:latin typeface="Consolas"/>
              </a:rPr>
              <a:t>a.substr</a:t>
            </a:r>
            <a:r>
              <a:rPr lang="en-US" altLang="zh-CN" sz="2000" dirty="0">
                <a:solidFill>
                  <a:schemeClr val="bg1"/>
                </a:solidFill>
                <a:latin typeface="Consolas"/>
              </a:rPr>
              <a:t>(</a:t>
            </a:r>
            <a:r>
              <a:rPr lang="en-US" altLang="zh-CN" sz="2000" dirty="0">
                <a:solidFill>
                  <a:srgbClr val="986801"/>
                </a:solidFill>
                <a:latin typeface="Consolas"/>
              </a:rPr>
              <a:t>0</a:t>
            </a:r>
            <a:r>
              <a:rPr lang="en-US" altLang="zh-CN" sz="2000" dirty="0">
                <a:solidFill>
                  <a:schemeClr val="bg1"/>
                </a:solidFill>
                <a:latin typeface="Consolas"/>
              </a:rPr>
              <a:t>,</a:t>
            </a:r>
            <a:r>
              <a:rPr lang="en-US" altLang="zh-CN" sz="2000" dirty="0">
                <a:solidFill>
                  <a:srgbClr val="986801"/>
                </a:solidFill>
                <a:latin typeface="Consolas"/>
              </a:rPr>
              <a:t>2</a:t>
            </a:r>
            <a:r>
              <a:rPr lang="en-US" altLang="zh-CN" sz="2000" dirty="0">
                <a:solidFill>
                  <a:schemeClr val="bg1"/>
                </a:solidFill>
                <a:latin typeface="Consolas"/>
              </a:rPr>
              <a:t>))&lt;=</a:t>
            </a:r>
            <a:r>
              <a:rPr lang="en-US" altLang="zh-CN" sz="2000" dirty="0" err="1">
                <a:solidFill>
                  <a:schemeClr val="bg1"/>
                </a:solidFill>
                <a:latin typeface="Consolas"/>
              </a:rPr>
              <a:t>firstlocation.length</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&amp;&amp;</a:t>
            </a:r>
            <a:r>
              <a:rPr lang="en-US" altLang="zh-CN" sz="2000" dirty="0" err="1">
                <a:solidFill>
                  <a:schemeClr val="bg1"/>
                </a:solidFill>
                <a:latin typeface="Consolas"/>
              </a:rPr>
              <a:t>regional.find</a:t>
            </a:r>
            <a:r>
              <a:rPr lang="en-US" altLang="zh-CN" sz="2000" dirty="0">
                <a:solidFill>
                  <a:schemeClr val="bg1"/>
                </a:solidFill>
                <a:latin typeface="Consolas"/>
              </a:rPr>
              <a:t>(</a:t>
            </a:r>
            <a:r>
              <a:rPr lang="en-US" altLang="zh-CN" sz="2000" dirty="0" err="1">
                <a:solidFill>
                  <a:schemeClr val="bg1"/>
                </a:solidFill>
                <a:latin typeface="Consolas"/>
              </a:rPr>
              <a:t>incar</a:t>
            </a:r>
            <a:r>
              <a:rPr lang="en-US" altLang="zh-CN" sz="2000" dirty="0">
                <a:solidFill>
                  <a:schemeClr val="bg1"/>
                </a:solidFill>
                <a:latin typeface="Consolas"/>
              </a:rPr>
              <a:t>[</a:t>
            </a:r>
            <a:r>
              <a:rPr lang="en-US" altLang="zh-CN" sz="2000" dirty="0">
                <a:solidFill>
                  <a:srgbClr val="986801"/>
                </a:solidFill>
                <a:latin typeface="Consolas"/>
              </a:rPr>
              <a:t>2</a:t>
            </a:r>
            <a:r>
              <a:rPr lang="en-US" altLang="zh-CN" sz="2000" dirty="0">
                <a:solidFill>
                  <a:schemeClr val="bg1"/>
                </a:solidFill>
                <a:latin typeface="Consolas"/>
              </a:rPr>
              <a:t>])&lt;=</a:t>
            </a:r>
            <a:r>
              <a:rPr lang="en-US" altLang="zh-CN" sz="2000" dirty="0" err="1">
                <a:solidFill>
                  <a:schemeClr val="bg1"/>
                </a:solidFill>
                <a:latin typeface="Consolas"/>
              </a:rPr>
              <a:t>firstlocation.length</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return</a:t>
            </a:r>
            <a:r>
              <a:rPr lang="en-US" altLang="zh-CN" sz="2000" dirty="0">
                <a:solidFill>
                  <a:srgbClr val="5C5C5C"/>
                </a:solidFill>
                <a:latin typeface="Consolas"/>
              </a:rPr>
              <a:t> </a:t>
            </a:r>
            <a:r>
              <a:rPr lang="en-US" altLang="zh-CN" sz="2000" dirty="0">
                <a:solidFill>
                  <a:srgbClr val="0184BB"/>
                </a:solidFill>
                <a:latin typeface="Consolas"/>
              </a:rPr>
              <a:t>true</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else</a:t>
            </a:r>
            <a:endParaRPr lang="en-US" altLang="zh-CN" sz="2000" dirty="0">
              <a:solidFill>
                <a:srgbClr val="5C5C5C"/>
              </a:solidFill>
              <a:latin typeface="Consolas"/>
            </a:endParaRP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"\t</a:t>
            </a:r>
            <a:r>
              <a:rPr lang="zh-CN" altLang="en-US" sz="2000" dirty="0">
                <a:solidFill>
                  <a:srgbClr val="50A14F"/>
                </a:solidFill>
                <a:latin typeface="Consolas"/>
              </a:rPr>
              <a:t>车牌号错误</a:t>
            </a:r>
            <a:r>
              <a:rPr lang="en-US" altLang="zh-CN" sz="2000" dirty="0">
                <a:solidFill>
                  <a:srgbClr val="50A14F"/>
                </a:solidFill>
                <a:latin typeface="Consolas"/>
              </a:rPr>
              <a:t>"</a:t>
            </a:r>
            <a:r>
              <a:rPr lang="en-US" altLang="zh-CN" sz="2000" dirty="0">
                <a:solidFill>
                  <a:schemeClr val="bg1"/>
                </a:solidFill>
                <a:latin typeface="Consolas"/>
              </a:rPr>
              <a:t>&lt;&lt;</a:t>
            </a:r>
            <a:r>
              <a:rPr lang="en-US" altLang="zh-CN" sz="2000" dirty="0" err="1">
                <a:solidFill>
                  <a:srgbClr val="C18401"/>
                </a:solidFill>
                <a:latin typeface="Consolas"/>
              </a:rPr>
              <a:t>endl</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return</a:t>
            </a:r>
            <a:r>
              <a:rPr lang="en-US" altLang="zh-CN" sz="2000" dirty="0">
                <a:solidFill>
                  <a:srgbClr val="5C5C5C"/>
                </a:solidFill>
                <a:latin typeface="Consolas"/>
              </a:rPr>
              <a:t> </a:t>
            </a:r>
            <a:r>
              <a:rPr lang="en-US" altLang="zh-CN" sz="2000" dirty="0">
                <a:solidFill>
                  <a:srgbClr val="0184BB"/>
                </a:solidFill>
                <a:latin typeface="Consolas"/>
              </a:rPr>
              <a:t>false</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t>
            </a:r>
          </a:p>
          <a:p>
            <a:pPr>
              <a:buFont typeface="+mj-lt"/>
              <a:buAutoNum type="arabicPeriod"/>
            </a:pPr>
            <a:r>
              <a:rPr lang="en-US" altLang="zh-CN" sz="2000" dirty="0">
                <a:solidFill>
                  <a:schemeClr val="bg1"/>
                </a:solidFill>
                <a:latin typeface="Consolas"/>
              </a:rPr>
              <a:t>}</a:t>
            </a:r>
            <a:endParaRPr lang="en-US" altLang="zh-CN" sz="2000" b="0" i="0" dirty="0">
              <a:solidFill>
                <a:schemeClr val="bg1"/>
              </a:solidFill>
              <a:effectLst/>
              <a:latin typeface="Consolas"/>
            </a:endParaRPr>
          </a:p>
        </p:txBody>
      </p:sp>
    </p:spTree>
    <p:extLst>
      <p:ext uri="{BB962C8B-B14F-4D97-AF65-F5344CB8AC3E}">
        <p14:creationId xmlns:p14="http://schemas.microsoft.com/office/powerpoint/2010/main" val="368777847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21E8808-A595-4ED1-9C12-3A4C5E1ABD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665669" y="-2665670"/>
            <a:ext cx="6860661" cy="12192000"/>
          </a:xfrm>
          <a:prstGeom prst="rect">
            <a:avLst/>
          </a:prstGeom>
        </p:spPr>
      </p:pic>
      <p:sp>
        <p:nvSpPr>
          <p:cNvPr id="12" name="矩形 1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9AA36C3-253F-4CE8-9A3C-A6DB76FD38D1}"/>
              </a:ext>
            </a:extLst>
          </p:cNvPr>
          <p:cNvSpPr/>
          <p:nvPr/>
        </p:nvSpPr>
        <p:spPr>
          <a:xfrm>
            <a:off x="-1" y="-2663"/>
            <a:ext cx="12191999" cy="6860663"/>
          </a:xfrm>
          <a:prstGeom prst="rect">
            <a:avLst/>
          </a:prstGeom>
          <a:gradFill>
            <a:gsLst>
              <a:gs pos="0">
                <a:schemeClr val="tx1">
                  <a:alpha val="31000"/>
                </a:schemeClr>
              </a:gs>
              <a:gs pos="74000">
                <a:schemeClr val="tx1">
                  <a:alpha val="52000"/>
                </a:schemeClr>
              </a:gs>
              <a:gs pos="83000">
                <a:schemeClr val="tx1">
                  <a:alpha val="6000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8E2B050-94BE-47C0-86AB-101DD5CBA5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665667" y="-2665669"/>
            <a:ext cx="6860662" cy="12192001"/>
          </a:xfrm>
          <a:prstGeom prst="rect">
            <a:avLst/>
          </a:prstGeom>
        </p:spPr>
      </p:pic>
      <p:sp>
        <p:nvSpPr>
          <p:cNvPr id="11" name="文本框 1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7A0EE71-588A-4A5A-AF11-CCEC90D6E4B3}"/>
              </a:ext>
            </a:extLst>
          </p:cNvPr>
          <p:cNvSpPr txBox="1"/>
          <p:nvPr/>
        </p:nvSpPr>
        <p:spPr>
          <a:xfrm>
            <a:off x="9502086" y="566296"/>
            <a:ext cx="1661993"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9600" dirty="0" smtClean="0">
                <a:gradFill>
                  <a:gsLst>
                    <a:gs pos="4000">
                      <a:srgbClr val="F9DEC0"/>
                    </a:gs>
                    <a:gs pos="58000">
                      <a:srgbClr val="C77113"/>
                    </a:gs>
                    <a:gs pos="20000">
                      <a:srgbClr val="CFA86F"/>
                    </a:gs>
                    <a:gs pos="100000">
                      <a:srgbClr val="CFA86F"/>
                    </a:gs>
                  </a:gsLst>
                  <a:lin ang="3780000" scaled="0"/>
                </a:gradFill>
                <a:latin typeface="+mn-lt"/>
                <a:ea typeface="+mn-ea"/>
                <a:cs typeface="+mn-ea"/>
                <a:sym typeface="+mn-lt"/>
              </a:rPr>
              <a:t>新年快乐</a:t>
            </a:r>
            <a:endParaRPr lang="zh-CN" altLang="en-US" sz="9600" dirty="0">
              <a:gradFill>
                <a:gsLst>
                  <a:gs pos="4000">
                    <a:srgbClr val="F9DEC0"/>
                  </a:gs>
                  <a:gs pos="58000">
                    <a:srgbClr val="C77113"/>
                  </a:gs>
                  <a:gs pos="20000">
                    <a:srgbClr val="CFA86F"/>
                  </a:gs>
                  <a:gs pos="100000">
                    <a:srgbClr val="CFA86F"/>
                  </a:gs>
                </a:gsLst>
                <a:lin ang="3780000" scaled="0"/>
              </a:gradFill>
              <a:latin typeface="+mn-lt"/>
              <a:ea typeface="+mn-ea"/>
              <a:cs typeface="+mn-ea"/>
              <a:sym typeface="+mn-lt"/>
            </a:endParaRPr>
          </a:p>
        </p:txBody>
      </p:sp>
      <p:sp>
        <p:nvSpPr>
          <p:cNvPr id="16" name="PA_库_文本框 6"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A6EC4C2-2A95-4001-8A0C-9AE980CD6520}"/>
              </a:ext>
            </a:extLst>
          </p:cNvPr>
          <p:cNvSpPr txBox="1"/>
          <p:nvPr>
            <p:custDataLst>
              <p:tags r:id="rId1"/>
            </p:custDataLst>
          </p:nvPr>
        </p:nvSpPr>
        <p:spPr>
          <a:xfrm>
            <a:off x="217897" y="5161954"/>
            <a:ext cx="2400657" cy="3397418"/>
          </a:xfrm>
          <a:prstGeom prst="rect">
            <a:avLst/>
          </a:prstGeom>
          <a:noFill/>
        </p:spPr>
        <p:txBody>
          <a:bodyPr vert="eaVert" wrap="square" rtlCol="0">
            <a:spAutoFit/>
          </a:bodyPr>
          <a:lstStyle/>
          <a:p>
            <a:pPr>
              <a:lnSpc>
                <a:spcPct val="200000"/>
              </a:lnSpc>
            </a:pPr>
            <a:r>
              <a:rPr lang="zh-CN" altLang="en-US" dirty="0" smtClean="0">
                <a:solidFill>
                  <a:schemeClr val="bg1"/>
                </a:solidFill>
                <a:cs typeface="+mn-ea"/>
                <a:sym typeface="+mn-lt"/>
              </a:rPr>
              <a:t>新年快乐</a:t>
            </a:r>
            <a:endParaRPr lang="en-US" altLang="zh-CN" dirty="0" smtClean="0">
              <a:solidFill>
                <a:schemeClr val="bg1"/>
              </a:solidFill>
              <a:cs typeface="+mn-ea"/>
              <a:sym typeface="+mn-lt"/>
            </a:endParaRPr>
          </a:p>
          <a:p>
            <a:pPr>
              <a:lnSpc>
                <a:spcPct val="200000"/>
              </a:lnSpc>
            </a:pPr>
            <a:r>
              <a:rPr lang="zh-CN" altLang="en-US" dirty="0">
                <a:solidFill>
                  <a:schemeClr val="bg1"/>
                </a:solidFill>
                <a:cs typeface="+mn-ea"/>
                <a:sym typeface="+mn-lt"/>
              </a:rPr>
              <a:t>天天</a:t>
            </a:r>
            <a:r>
              <a:rPr lang="zh-CN" altLang="en-US" dirty="0" smtClean="0">
                <a:solidFill>
                  <a:schemeClr val="bg1"/>
                </a:solidFill>
                <a:cs typeface="+mn-ea"/>
                <a:sym typeface="+mn-lt"/>
              </a:rPr>
              <a:t>开心</a:t>
            </a:r>
            <a:endParaRPr lang="en-US" altLang="zh-CN" dirty="0" smtClean="0">
              <a:solidFill>
                <a:schemeClr val="bg1"/>
              </a:solidFill>
              <a:cs typeface="+mn-ea"/>
              <a:sym typeface="+mn-lt"/>
            </a:endParaRPr>
          </a:p>
          <a:p>
            <a:pPr>
              <a:lnSpc>
                <a:spcPct val="200000"/>
              </a:lnSpc>
            </a:pPr>
            <a:r>
              <a:rPr lang="zh-CN" altLang="en-US" dirty="0" smtClean="0">
                <a:solidFill>
                  <a:schemeClr val="bg1"/>
                </a:solidFill>
                <a:cs typeface="+mn-ea"/>
                <a:sym typeface="+mn-lt"/>
              </a:rPr>
              <a:t>心想事成</a:t>
            </a:r>
            <a:endParaRPr lang="en-US" altLang="zh-CN" dirty="0" smtClean="0">
              <a:solidFill>
                <a:schemeClr val="bg1"/>
              </a:solidFill>
              <a:cs typeface="+mn-ea"/>
              <a:sym typeface="+mn-lt"/>
            </a:endParaRPr>
          </a:p>
          <a:p>
            <a:pPr>
              <a:lnSpc>
                <a:spcPct val="200000"/>
              </a:lnSpc>
            </a:pPr>
            <a:r>
              <a:rPr lang="zh-CN" altLang="en-US" dirty="0">
                <a:solidFill>
                  <a:schemeClr val="bg1"/>
                </a:solidFill>
                <a:cs typeface="+mn-ea"/>
                <a:sym typeface="+mn-lt"/>
              </a:rPr>
              <a:t>不挂</a:t>
            </a:r>
            <a:r>
              <a:rPr lang="zh-CN" altLang="en-US" dirty="0" smtClean="0">
                <a:solidFill>
                  <a:schemeClr val="bg1"/>
                </a:solidFill>
                <a:cs typeface="+mn-ea"/>
                <a:sym typeface="+mn-lt"/>
              </a:rPr>
              <a:t>科！</a:t>
            </a:r>
            <a:endParaRPr lang="zh-CN" altLang="en-US" dirty="0">
              <a:solidFill>
                <a:schemeClr val="bg1"/>
              </a:solidFill>
              <a:cs typeface="+mn-ea"/>
              <a:sym typeface="+mn-lt"/>
            </a:endParaRPr>
          </a:p>
        </p:txBody>
      </p:sp>
    </p:spTree>
    <p:extLst>
      <p:ext uri="{BB962C8B-B14F-4D97-AF65-F5344CB8AC3E}">
        <p14:creationId xmlns:p14="http://schemas.microsoft.com/office/powerpoint/2010/main" val="120326240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6="http://schemas.microsoft.com/office/drawing/2014/main" xmlns:a14="http://schemas.microsoft.com/office/drawing/2010/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1145D4A-8176-43CF-A2C8-5819A0C4BA5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197018" y="0"/>
            <a:ext cx="3859122" cy="6858000"/>
          </a:xfrm>
          <a:prstGeom prst="rect">
            <a:avLst/>
          </a:prstGeom>
        </p:spPr>
      </p:pic>
      <p:pic>
        <p:nvPicPr>
          <p:cNvPr id="5" name="图片 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D65EE94-01A7-4D61-8638-1287A6C164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07317" y="0"/>
            <a:ext cx="3859122" cy="6858000"/>
          </a:xfrm>
          <a:prstGeom prst="rect">
            <a:avLst/>
          </a:prstGeom>
        </p:spPr>
      </p:pic>
      <p:pic>
        <p:nvPicPr>
          <p:cNvPr id="7" name="图片 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D3EA9E3-9B0B-4BE4-8211-ABF437C89E6F}"/>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01344" y="-812042"/>
            <a:ext cx="4773024" cy="8482084"/>
          </a:xfrm>
          <a:prstGeom prst="rect">
            <a:avLst/>
          </a:prstGeom>
        </p:spPr>
      </p:pic>
      <p:sp>
        <p:nvSpPr>
          <p:cNvPr id="8" name="文本框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070DD92-CA40-4A93-9FFC-A606F2240858}"/>
              </a:ext>
            </a:extLst>
          </p:cNvPr>
          <p:cNvSpPr txBox="1"/>
          <p:nvPr/>
        </p:nvSpPr>
        <p:spPr>
          <a:xfrm>
            <a:off x="2236878" y="482075"/>
            <a:ext cx="1661993"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9600" dirty="0">
                <a:gradFill>
                  <a:gsLst>
                    <a:gs pos="4000">
                      <a:srgbClr val="F9DEC0"/>
                    </a:gs>
                    <a:gs pos="58000">
                      <a:srgbClr val="C77113"/>
                    </a:gs>
                    <a:gs pos="20000">
                      <a:srgbClr val="CFA86F"/>
                    </a:gs>
                    <a:gs pos="100000">
                      <a:srgbClr val="CFA86F"/>
                    </a:gs>
                  </a:gsLst>
                  <a:lin ang="3780000" scaled="0"/>
                </a:gradFill>
                <a:latin typeface="+mn-lt"/>
                <a:ea typeface="+mn-ea"/>
                <a:cs typeface="+mn-ea"/>
                <a:sym typeface="+mn-lt"/>
              </a:rPr>
              <a:t>章节</a:t>
            </a:r>
          </a:p>
        </p:txBody>
      </p:sp>
      <p:sp>
        <p:nvSpPr>
          <p:cNvPr id="17" name="PA_库_任意多边形 5"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E341CEB-14DE-43F8-A2DD-4D4D71B93891}"/>
              </a:ext>
            </a:extLst>
          </p:cNvPr>
          <p:cNvSpPr>
            <a:spLocks noEditPoints="1"/>
          </p:cNvSpPr>
          <p:nvPr>
            <p:custDataLst>
              <p:tags r:id="rId1"/>
            </p:custDataLst>
          </p:nvPr>
        </p:nvSpPr>
        <p:spPr bwMode="auto">
          <a:xfrm flipH="1">
            <a:off x="6512024" y="2698227"/>
            <a:ext cx="505913" cy="215086"/>
          </a:xfrm>
          <a:custGeom>
            <a:avLst/>
            <a:gdLst>
              <a:gd name="T0" fmla="*/ 926 w 3695"/>
              <a:gd name="T1" fmla="*/ 1125 h 1569"/>
              <a:gd name="T2" fmla="*/ 926 w 3695"/>
              <a:gd name="T3" fmla="*/ 1125 h 1569"/>
              <a:gd name="T4" fmla="*/ 692 w 3695"/>
              <a:gd name="T5" fmla="*/ 857 h 1569"/>
              <a:gd name="T6" fmla="*/ 1010 w 3695"/>
              <a:gd name="T7" fmla="*/ 758 h 1569"/>
              <a:gd name="T8" fmla="*/ 879 w 3695"/>
              <a:gd name="T9" fmla="*/ 899 h 1569"/>
              <a:gd name="T10" fmla="*/ 848 w 3695"/>
              <a:gd name="T11" fmla="*/ 772 h 1569"/>
              <a:gd name="T12" fmla="*/ 784 w 3695"/>
              <a:gd name="T13" fmla="*/ 952 h 1569"/>
              <a:gd name="T14" fmla="*/ 926 w 3695"/>
              <a:gd name="T15" fmla="*/ 1125 h 1569"/>
              <a:gd name="T16" fmla="*/ 69 w 3695"/>
              <a:gd name="T17" fmla="*/ 733 h 1569"/>
              <a:gd name="T18" fmla="*/ 86 w 3695"/>
              <a:gd name="T19" fmla="*/ 761 h 1569"/>
              <a:gd name="T20" fmla="*/ 220 w 3695"/>
              <a:gd name="T21" fmla="*/ 1037 h 1569"/>
              <a:gd name="T22" fmla="*/ 385 w 3695"/>
              <a:gd name="T23" fmla="*/ 821 h 1569"/>
              <a:gd name="T24" fmla="*/ 265 w 3695"/>
              <a:gd name="T25" fmla="*/ 793 h 1569"/>
              <a:gd name="T26" fmla="*/ 309 w 3695"/>
              <a:gd name="T27" fmla="*/ 888 h 1569"/>
              <a:gd name="T28" fmla="*/ 167 w 3695"/>
              <a:gd name="T29" fmla="*/ 808 h 1569"/>
              <a:gd name="T30" fmla="*/ 435 w 3695"/>
              <a:gd name="T31" fmla="*/ 750 h 1569"/>
              <a:gd name="T32" fmla="*/ 661 w 3695"/>
              <a:gd name="T33" fmla="*/ 1121 h 1569"/>
              <a:gd name="T34" fmla="*/ 1361 w 3695"/>
              <a:gd name="T35" fmla="*/ 1439 h 1569"/>
              <a:gd name="T36" fmla="*/ 1953 w 3695"/>
              <a:gd name="T37" fmla="*/ 1050 h 1569"/>
              <a:gd name="T38" fmla="*/ 2885 w 3695"/>
              <a:gd name="T39" fmla="*/ 609 h 1569"/>
              <a:gd name="T40" fmla="*/ 3681 w 3695"/>
              <a:gd name="T41" fmla="*/ 1065 h 1569"/>
              <a:gd name="T42" fmla="*/ 2804 w 3695"/>
              <a:gd name="T43" fmla="*/ 532 h 1569"/>
              <a:gd name="T44" fmla="*/ 1752 w 3695"/>
              <a:gd name="T45" fmla="*/ 1022 h 1569"/>
              <a:gd name="T46" fmla="*/ 1205 w 3695"/>
              <a:gd name="T47" fmla="*/ 1114 h 1569"/>
              <a:gd name="T48" fmla="*/ 1219 w 3695"/>
              <a:gd name="T49" fmla="*/ 744 h 1569"/>
              <a:gd name="T50" fmla="*/ 1434 w 3695"/>
              <a:gd name="T51" fmla="*/ 712 h 1569"/>
              <a:gd name="T52" fmla="*/ 1381 w 3695"/>
              <a:gd name="T53" fmla="*/ 888 h 1569"/>
              <a:gd name="T54" fmla="*/ 1292 w 3695"/>
              <a:gd name="T55" fmla="*/ 800 h 1569"/>
              <a:gd name="T56" fmla="*/ 1429 w 3695"/>
              <a:gd name="T57" fmla="*/ 1037 h 1569"/>
              <a:gd name="T58" fmla="*/ 1669 w 3695"/>
              <a:gd name="T59" fmla="*/ 764 h 1569"/>
              <a:gd name="T60" fmla="*/ 2034 w 3695"/>
              <a:gd name="T61" fmla="*/ 645 h 1569"/>
              <a:gd name="T62" fmla="*/ 2531 w 3695"/>
              <a:gd name="T63" fmla="*/ 472 h 1569"/>
              <a:gd name="T64" fmla="*/ 2082 w 3695"/>
              <a:gd name="T65" fmla="*/ 549 h 1569"/>
              <a:gd name="T66" fmla="*/ 1599 w 3695"/>
              <a:gd name="T67" fmla="*/ 599 h 1569"/>
              <a:gd name="T68" fmla="*/ 1562 w 3695"/>
              <a:gd name="T69" fmla="*/ 405 h 1569"/>
              <a:gd name="T70" fmla="*/ 1738 w 3695"/>
              <a:gd name="T71" fmla="*/ 521 h 1569"/>
              <a:gd name="T72" fmla="*/ 1780 w 3695"/>
              <a:gd name="T73" fmla="*/ 271 h 1569"/>
              <a:gd name="T74" fmla="*/ 1451 w 3695"/>
              <a:gd name="T75" fmla="*/ 384 h 1569"/>
              <a:gd name="T76" fmla="*/ 1429 w 3695"/>
              <a:gd name="T77" fmla="*/ 532 h 1569"/>
              <a:gd name="T78" fmla="*/ 1144 w 3695"/>
              <a:gd name="T79" fmla="*/ 673 h 1569"/>
              <a:gd name="T80" fmla="*/ 1015 w 3695"/>
              <a:gd name="T81" fmla="*/ 607 h 1569"/>
              <a:gd name="T82" fmla="*/ 1130 w 3695"/>
              <a:gd name="T83" fmla="*/ 500 h 1569"/>
              <a:gd name="T84" fmla="*/ 1384 w 3695"/>
              <a:gd name="T85" fmla="*/ 363 h 1569"/>
              <a:gd name="T86" fmla="*/ 1127 w 3695"/>
              <a:gd name="T87" fmla="*/ 239 h 1569"/>
              <a:gd name="T88" fmla="*/ 848 w 3695"/>
              <a:gd name="T89" fmla="*/ 62 h 1569"/>
              <a:gd name="T90" fmla="*/ 717 w 3695"/>
              <a:gd name="T91" fmla="*/ 175 h 1569"/>
              <a:gd name="T92" fmla="*/ 550 w 3695"/>
              <a:gd name="T93" fmla="*/ 429 h 1569"/>
              <a:gd name="T94" fmla="*/ 842 w 3695"/>
              <a:gd name="T95" fmla="*/ 543 h 1569"/>
              <a:gd name="T96" fmla="*/ 868 w 3695"/>
              <a:gd name="T97" fmla="*/ 398 h 1569"/>
              <a:gd name="T98" fmla="*/ 770 w 3695"/>
              <a:gd name="T99" fmla="*/ 415 h 1569"/>
              <a:gd name="T100" fmla="*/ 842 w 3695"/>
              <a:gd name="T101" fmla="*/ 440 h 1569"/>
              <a:gd name="T102" fmla="*/ 750 w 3695"/>
              <a:gd name="T103" fmla="*/ 500 h 1569"/>
              <a:gd name="T104" fmla="*/ 767 w 3695"/>
              <a:gd name="T105" fmla="*/ 277 h 1569"/>
              <a:gd name="T106" fmla="*/ 954 w 3695"/>
              <a:gd name="T107" fmla="*/ 521 h 1569"/>
              <a:gd name="T108" fmla="*/ 588 w 3695"/>
              <a:gd name="T109" fmla="*/ 592 h 1569"/>
              <a:gd name="T110" fmla="*/ 234 w 3695"/>
              <a:gd name="T111" fmla="*/ 529 h 1569"/>
              <a:gd name="T112" fmla="*/ 69 w 3695"/>
              <a:gd name="T113" fmla="*/ 733 h 1569"/>
              <a:gd name="T114" fmla="*/ 69 w 3695"/>
              <a:gd name="T115" fmla="*/ 733 h 1569"/>
              <a:gd name="T116" fmla="*/ 86 w 3695"/>
              <a:gd name="T117" fmla="*/ 761 h 1569"/>
              <a:gd name="T118" fmla="*/ 69 w 3695"/>
              <a:gd name="T119" fmla="*/ 73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5" h="1569">
                <a:moveTo>
                  <a:pt x="926" y="1125"/>
                </a:moveTo>
                <a:cubicBezTo>
                  <a:pt x="926" y="1125"/>
                  <a:pt x="926" y="1125"/>
                  <a:pt x="926" y="1125"/>
                </a:cubicBezTo>
                <a:cubicBezTo>
                  <a:pt x="910" y="1125"/>
                  <a:pt x="692" y="1040"/>
                  <a:pt x="692" y="857"/>
                </a:cubicBezTo>
                <a:cubicBezTo>
                  <a:pt x="692" y="673"/>
                  <a:pt x="948" y="630"/>
                  <a:pt x="1010" y="758"/>
                </a:cubicBezTo>
                <a:cubicBezTo>
                  <a:pt x="1052" y="895"/>
                  <a:pt x="912" y="935"/>
                  <a:pt x="879" y="899"/>
                </a:cubicBezTo>
                <a:cubicBezTo>
                  <a:pt x="848" y="864"/>
                  <a:pt x="837" y="786"/>
                  <a:pt x="848" y="772"/>
                </a:cubicBezTo>
                <a:cubicBezTo>
                  <a:pt x="848" y="772"/>
                  <a:pt x="745" y="841"/>
                  <a:pt x="784" y="952"/>
                </a:cubicBezTo>
                <a:cubicBezTo>
                  <a:pt x="837" y="1088"/>
                  <a:pt x="940" y="1125"/>
                  <a:pt x="926" y="1125"/>
                </a:cubicBezTo>
                <a:close/>
                <a:moveTo>
                  <a:pt x="69" y="733"/>
                </a:moveTo>
                <a:cubicBezTo>
                  <a:pt x="86" y="761"/>
                  <a:pt x="86" y="761"/>
                  <a:pt x="86" y="761"/>
                </a:cubicBezTo>
                <a:cubicBezTo>
                  <a:pt x="86" y="761"/>
                  <a:pt x="24" y="1022"/>
                  <a:pt x="220" y="1037"/>
                </a:cubicBezTo>
                <a:cubicBezTo>
                  <a:pt x="401" y="1050"/>
                  <a:pt x="393" y="891"/>
                  <a:pt x="385" y="821"/>
                </a:cubicBezTo>
                <a:cubicBezTo>
                  <a:pt x="357" y="747"/>
                  <a:pt x="265" y="793"/>
                  <a:pt x="265" y="793"/>
                </a:cubicBezTo>
                <a:cubicBezTo>
                  <a:pt x="265" y="793"/>
                  <a:pt x="318" y="804"/>
                  <a:pt x="309" y="888"/>
                </a:cubicBezTo>
                <a:cubicBezTo>
                  <a:pt x="295" y="973"/>
                  <a:pt x="150" y="945"/>
                  <a:pt x="167" y="808"/>
                </a:cubicBezTo>
                <a:cubicBezTo>
                  <a:pt x="184" y="670"/>
                  <a:pt x="385" y="697"/>
                  <a:pt x="435" y="750"/>
                </a:cubicBezTo>
                <a:cubicBezTo>
                  <a:pt x="522" y="842"/>
                  <a:pt x="661" y="1121"/>
                  <a:pt x="661" y="1121"/>
                </a:cubicBezTo>
                <a:cubicBezTo>
                  <a:pt x="661" y="1121"/>
                  <a:pt x="923" y="1569"/>
                  <a:pt x="1361" y="1439"/>
                </a:cubicBezTo>
                <a:cubicBezTo>
                  <a:pt x="1361" y="1439"/>
                  <a:pt x="1638" y="1395"/>
                  <a:pt x="1953" y="1050"/>
                </a:cubicBezTo>
                <a:cubicBezTo>
                  <a:pt x="1953" y="1050"/>
                  <a:pt x="2322" y="539"/>
                  <a:pt x="2885" y="609"/>
                </a:cubicBezTo>
                <a:cubicBezTo>
                  <a:pt x="3162" y="667"/>
                  <a:pt x="3380" y="817"/>
                  <a:pt x="3681" y="1065"/>
                </a:cubicBezTo>
                <a:cubicBezTo>
                  <a:pt x="3695" y="1082"/>
                  <a:pt x="3157" y="532"/>
                  <a:pt x="2804" y="532"/>
                </a:cubicBezTo>
                <a:cubicBezTo>
                  <a:pt x="2305" y="497"/>
                  <a:pt x="1752" y="1022"/>
                  <a:pt x="1752" y="1022"/>
                </a:cubicBezTo>
                <a:cubicBezTo>
                  <a:pt x="1752" y="1022"/>
                  <a:pt x="1434" y="1340"/>
                  <a:pt x="1205" y="1114"/>
                </a:cubicBezTo>
                <a:cubicBezTo>
                  <a:pt x="1043" y="885"/>
                  <a:pt x="1219" y="744"/>
                  <a:pt x="1219" y="744"/>
                </a:cubicBezTo>
                <a:cubicBezTo>
                  <a:pt x="1219" y="744"/>
                  <a:pt x="1337" y="667"/>
                  <a:pt x="1434" y="712"/>
                </a:cubicBezTo>
                <a:cubicBezTo>
                  <a:pt x="1510" y="783"/>
                  <a:pt x="1460" y="899"/>
                  <a:pt x="1381" y="888"/>
                </a:cubicBezTo>
                <a:cubicBezTo>
                  <a:pt x="1309" y="881"/>
                  <a:pt x="1292" y="800"/>
                  <a:pt x="1292" y="800"/>
                </a:cubicBezTo>
                <a:cubicBezTo>
                  <a:pt x="1292" y="800"/>
                  <a:pt x="1247" y="1016"/>
                  <a:pt x="1429" y="1037"/>
                </a:cubicBezTo>
                <a:cubicBezTo>
                  <a:pt x="1599" y="1058"/>
                  <a:pt x="1683" y="888"/>
                  <a:pt x="1669" y="764"/>
                </a:cubicBezTo>
                <a:cubicBezTo>
                  <a:pt x="1669" y="764"/>
                  <a:pt x="1909" y="776"/>
                  <a:pt x="2034" y="645"/>
                </a:cubicBezTo>
                <a:cubicBezTo>
                  <a:pt x="2263" y="465"/>
                  <a:pt x="2531" y="472"/>
                  <a:pt x="2531" y="472"/>
                </a:cubicBezTo>
                <a:cubicBezTo>
                  <a:pt x="2531" y="472"/>
                  <a:pt x="2308" y="436"/>
                  <a:pt x="2082" y="549"/>
                </a:cubicBezTo>
                <a:cubicBezTo>
                  <a:pt x="1856" y="663"/>
                  <a:pt x="1714" y="712"/>
                  <a:pt x="1599" y="599"/>
                </a:cubicBezTo>
                <a:cubicBezTo>
                  <a:pt x="1532" y="532"/>
                  <a:pt x="1562" y="405"/>
                  <a:pt x="1562" y="405"/>
                </a:cubicBezTo>
                <a:cubicBezTo>
                  <a:pt x="1562" y="405"/>
                  <a:pt x="1619" y="582"/>
                  <a:pt x="1738" y="521"/>
                </a:cubicBezTo>
                <a:cubicBezTo>
                  <a:pt x="1858" y="462"/>
                  <a:pt x="1836" y="320"/>
                  <a:pt x="1780" y="271"/>
                </a:cubicBezTo>
                <a:cubicBezTo>
                  <a:pt x="1730" y="221"/>
                  <a:pt x="1510" y="197"/>
                  <a:pt x="1451" y="384"/>
                </a:cubicBezTo>
                <a:cubicBezTo>
                  <a:pt x="1451" y="384"/>
                  <a:pt x="1420" y="474"/>
                  <a:pt x="1429" y="532"/>
                </a:cubicBezTo>
                <a:cubicBezTo>
                  <a:pt x="1429" y="532"/>
                  <a:pt x="1211" y="563"/>
                  <a:pt x="1144" y="673"/>
                </a:cubicBezTo>
                <a:cubicBezTo>
                  <a:pt x="1144" y="673"/>
                  <a:pt x="1015" y="701"/>
                  <a:pt x="1015" y="607"/>
                </a:cubicBezTo>
                <a:cubicBezTo>
                  <a:pt x="1015" y="511"/>
                  <a:pt x="1085" y="500"/>
                  <a:pt x="1130" y="500"/>
                </a:cubicBezTo>
                <a:cubicBezTo>
                  <a:pt x="1180" y="500"/>
                  <a:pt x="1384" y="532"/>
                  <a:pt x="1384" y="363"/>
                </a:cubicBezTo>
                <a:cubicBezTo>
                  <a:pt x="1384" y="192"/>
                  <a:pt x="1172" y="207"/>
                  <a:pt x="1127" y="239"/>
                </a:cubicBezTo>
                <a:cubicBezTo>
                  <a:pt x="1127" y="221"/>
                  <a:pt x="1069" y="0"/>
                  <a:pt x="848" y="62"/>
                </a:cubicBezTo>
                <a:cubicBezTo>
                  <a:pt x="736" y="102"/>
                  <a:pt x="717" y="175"/>
                  <a:pt x="717" y="175"/>
                </a:cubicBezTo>
                <a:cubicBezTo>
                  <a:pt x="717" y="175"/>
                  <a:pt x="510" y="150"/>
                  <a:pt x="550" y="429"/>
                </a:cubicBezTo>
                <a:cubicBezTo>
                  <a:pt x="608" y="645"/>
                  <a:pt x="842" y="543"/>
                  <a:pt x="842" y="543"/>
                </a:cubicBezTo>
                <a:cubicBezTo>
                  <a:pt x="842" y="543"/>
                  <a:pt x="901" y="482"/>
                  <a:pt x="868" y="398"/>
                </a:cubicBezTo>
                <a:cubicBezTo>
                  <a:pt x="826" y="338"/>
                  <a:pt x="761" y="386"/>
                  <a:pt x="770" y="415"/>
                </a:cubicBezTo>
                <a:cubicBezTo>
                  <a:pt x="775" y="444"/>
                  <a:pt x="804" y="482"/>
                  <a:pt x="842" y="440"/>
                </a:cubicBezTo>
                <a:cubicBezTo>
                  <a:pt x="842" y="440"/>
                  <a:pt x="859" y="535"/>
                  <a:pt x="750" y="500"/>
                </a:cubicBezTo>
                <a:cubicBezTo>
                  <a:pt x="639" y="465"/>
                  <a:pt x="661" y="323"/>
                  <a:pt x="767" y="277"/>
                </a:cubicBezTo>
                <a:cubicBezTo>
                  <a:pt x="873" y="232"/>
                  <a:pt x="1007" y="359"/>
                  <a:pt x="954" y="521"/>
                </a:cubicBezTo>
                <a:cubicBezTo>
                  <a:pt x="901" y="684"/>
                  <a:pt x="652" y="655"/>
                  <a:pt x="588" y="592"/>
                </a:cubicBezTo>
                <a:cubicBezTo>
                  <a:pt x="533" y="529"/>
                  <a:pt x="349" y="320"/>
                  <a:pt x="234" y="529"/>
                </a:cubicBezTo>
                <a:cubicBezTo>
                  <a:pt x="234" y="529"/>
                  <a:pt x="0" y="507"/>
                  <a:pt x="69" y="733"/>
                </a:cubicBezTo>
                <a:close/>
                <a:moveTo>
                  <a:pt x="69" y="733"/>
                </a:moveTo>
                <a:cubicBezTo>
                  <a:pt x="86" y="761"/>
                  <a:pt x="86" y="761"/>
                  <a:pt x="86" y="761"/>
                </a:cubicBezTo>
                <a:lnTo>
                  <a:pt x="69" y="733"/>
                </a:lnTo>
                <a:close/>
              </a:path>
            </a:pathLst>
          </a:custGeom>
          <a:solidFill>
            <a:schemeClr val="bg1"/>
          </a:solidFill>
          <a:ln>
            <a:noFill/>
          </a:ln>
          <a:effectLst>
            <a:outerShdw blurRad="50800" dist="63500" dir="96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PA_库_矩形 9"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F5F5B4B-86E7-4081-BA45-D2BC51C5EE55}"/>
              </a:ext>
            </a:extLst>
          </p:cNvPr>
          <p:cNvSpPr/>
          <p:nvPr>
            <p:custDataLst>
              <p:tags r:id="rId2"/>
            </p:custDataLst>
          </p:nvPr>
        </p:nvSpPr>
        <p:spPr>
          <a:xfrm>
            <a:off x="6617508" y="1517477"/>
            <a:ext cx="294946" cy="1395575"/>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D9BA8C"/>
                </a:solidFill>
                <a:effectLst/>
                <a:uLnTx/>
                <a:uFillTx/>
                <a:cs typeface="+mn-ea"/>
                <a:sym typeface="+mn-lt"/>
              </a:rPr>
              <a:t>壹</a:t>
            </a:r>
            <a:endParaRPr kumimoji="0" lang="en-US" altLang="zh-CN" sz="4000" b="0" i="0" u="none" strike="noStrike" kern="1200" cap="none" spc="0" normalizeH="0" baseline="0" noProof="0" dirty="0">
              <a:ln>
                <a:noFill/>
              </a:ln>
              <a:solidFill>
                <a:srgbClr val="D9BA8C"/>
              </a:solidFill>
              <a:effectLst/>
              <a:uLnTx/>
              <a:uFillTx/>
              <a:cs typeface="+mn-ea"/>
              <a:sym typeface="+mn-lt"/>
            </a:endParaRPr>
          </a:p>
        </p:txBody>
      </p:sp>
      <p:sp>
        <p:nvSpPr>
          <p:cNvPr id="19" name="PA_库_矩形 10"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2549673-F476-40B0-9EC3-21C29F95E0F8}"/>
              </a:ext>
            </a:extLst>
          </p:cNvPr>
          <p:cNvSpPr/>
          <p:nvPr>
            <p:custDataLst>
              <p:tags r:id="rId3"/>
            </p:custDataLst>
          </p:nvPr>
        </p:nvSpPr>
        <p:spPr>
          <a:xfrm>
            <a:off x="5989124" y="2698227"/>
            <a:ext cx="923330" cy="2677534"/>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cs typeface="+mn-ea"/>
                <a:sym typeface="+mn-lt"/>
              </a:rPr>
              <a:t>结构体</a:t>
            </a:r>
            <a:endParaRPr kumimoji="0" lang="en-US" altLang="zh-CN" sz="3200" b="0" i="0" u="none" strike="noStrike" kern="1200" cap="none" spc="0" normalizeH="0" baseline="0" noProof="0" dirty="0">
              <a:ln>
                <a:noFill/>
              </a:ln>
              <a:solidFill>
                <a:prstClr val="white"/>
              </a:solidFill>
              <a:effectLst/>
              <a:uLnTx/>
              <a:uFillTx/>
              <a:cs typeface="+mn-ea"/>
              <a:sym typeface="+mn-lt"/>
            </a:endParaRPr>
          </a:p>
        </p:txBody>
      </p:sp>
      <p:sp>
        <p:nvSpPr>
          <p:cNvPr id="23" name="PA_库_任意多边形 5"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D343988-31F4-43C7-88F9-466752F5CE2D}"/>
              </a:ext>
            </a:extLst>
          </p:cNvPr>
          <p:cNvSpPr>
            <a:spLocks noEditPoints="1"/>
          </p:cNvSpPr>
          <p:nvPr>
            <p:custDataLst>
              <p:tags r:id="rId4"/>
            </p:custDataLst>
          </p:nvPr>
        </p:nvSpPr>
        <p:spPr bwMode="auto">
          <a:xfrm flipH="1">
            <a:off x="7967249" y="2691019"/>
            <a:ext cx="505717" cy="222294"/>
          </a:xfrm>
          <a:custGeom>
            <a:avLst/>
            <a:gdLst>
              <a:gd name="T0" fmla="*/ 926 w 3695"/>
              <a:gd name="T1" fmla="*/ 1125 h 1569"/>
              <a:gd name="T2" fmla="*/ 926 w 3695"/>
              <a:gd name="T3" fmla="*/ 1125 h 1569"/>
              <a:gd name="T4" fmla="*/ 692 w 3695"/>
              <a:gd name="T5" fmla="*/ 857 h 1569"/>
              <a:gd name="T6" fmla="*/ 1010 w 3695"/>
              <a:gd name="T7" fmla="*/ 758 h 1569"/>
              <a:gd name="T8" fmla="*/ 879 w 3695"/>
              <a:gd name="T9" fmla="*/ 899 h 1569"/>
              <a:gd name="T10" fmla="*/ 848 w 3695"/>
              <a:gd name="T11" fmla="*/ 772 h 1569"/>
              <a:gd name="T12" fmla="*/ 784 w 3695"/>
              <a:gd name="T13" fmla="*/ 952 h 1569"/>
              <a:gd name="T14" fmla="*/ 926 w 3695"/>
              <a:gd name="T15" fmla="*/ 1125 h 1569"/>
              <a:gd name="T16" fmla="*/ 69 w 3695"/>
              <a:gd name="T17" fmla="*/ 733 h 1569"/>
              <a:gd name="T18" fmla="*/ 86 w 3695"/>
              <a:gd name="T19" fmla="*/ 761 h 1569"/>
              <a:gd name="T20" fmla="*/ 220 w 3695"/>
              <a:gd name="T21" fmla="*/ 1037 h 1569"/>
              <a:gd name="T22" fmla="*/ 385 w 3695"/>
              <a:gd name="T23" fmla="*/ 821 h 1569"/>
              <a:gd name="T24" fmla="*/ 265 w 3695"/>
              <a:gd name="T25" fmla="*/ 793 h 1569"/>
              <a:gd name="T26" fmla="*/ 309 w 3695"/>
              <a:gd name="T27" fmla="*/ 888 h 1569"/>
              <a:gd name="T28" fmla="*/ 167 w 3695"/>
              <a:gd name="T29" fmla="*/ 808 h 1569"/>
              <a:gd name="T30" fmla="*/ 435 w 3695"/>
              <a:gd name="T31" fmla="*/ 750 h 1569"/>
              <a:gd name="T32" fmla="*/ 661 w 3695"/>
              <a:gd name="T33" fmla="*/ 1121 h 1569"/>
              <a:gd name="T34" fmla="*/ 1361 w 3695"/>
              <a:gd name="T35" fmla="*/ 1439 h 1569"/>
              <a:gd name="T36" fmla="*/ 1953 w 3695"/>
              <a:gd name="T37" fmla="*/ 1050 h 1569"/>
              <a:gd name="T38" fmla="*/ 2885 w 3695"/>
              <a:gd name="T39" fmla="*/ 609 h 1569"/>
              <a:gd name="T40" fmla="*/ 3681 w 3695"/>
              <a:gd name="T41" fmla="*/ 1065 h 1569"/>
              <a:gd name="T42" fmla="*/ 2804 w 3695"/>
              <a:gd name="T43" fmla="*/ 532 h 1569"/>
              <a:gd name="T44" fmla="*/ 1752 w 3695"/>
              <a:gd name="T45" fmla="*/ 1022 h 1569"/>
              <a:gd name="T46" fmla="*/ 1205 w 3695"/>
              <a:gd name="T47" fmla="*/ 1114 h 1569"/>
              <a:gd name="T48" fmla="*/ 1219 w 3695"/>
              <a:gd name="T49" fmla="*/ 744 h 1569"/>
              <a:gd name="T50" fmla="*/ 1434 w 3695"/>
              <a:gd name="T51" fmla="*/ 712 h 1569"/>
              <a:gd name="T52" fmla="*/ 1381 w 3695"/>
              <a:gd name="T53" fmla="*/ 888 h 1569"/>
              <a:gd name="T54" fmla="*/ 1292 w 3695"/>
              <a:gd name="T55" fmla="*/ 800 h 1569"/>
              <a:gd name="T56" fmla="*/ 1429 w 3695"/>
              <a:gd name="T57" fmla="*/ 1037 h 1569"/>
              <a:gd name="T58" fmla="*/ 1669 w 3695"/>
              <a:gd name="T59" fmla="*/ 764 h 1569"/>
              <a:gd name="T60" fmla="*/ 2034 w 3695"/>
              <a:gd name="T61" fmla="*/ 645 h 1569"/>
              <a:gd name="T62" fmla="*/ 2531 w 3695"/>
              <a:gd name="T63" fmla="*/ 472 h 1569"/>
              <a:gd name="T64" fmla="*/ 2082 w 3695"/>
              <a:gd name="T65" fmla="*/ 549 h 1569"/>
              <a:gd name="T66" fmla="*/ 1599 w 3695"/>
              <a:gd name="T67" fmla="*/ 599 h 1569"/>
              <a:gd name="T68" fmla="*/ 1562 w 3695"/>
              <a:gd name="T69" fmla="*/ 405 h 1569"/>
              <a:gd name="T70" fmla="*/ 1738 w 3695"/>
              <a:gd name="T71" fmla="*/ 521 h 1569"/>
              <a:gd name="T72" fmla="*/ 1780 w 3695"/>
              <a:gd name="T73" fmla="*/ 271 h 1569"/>
              <a:gd name="T74" fmla="*/ 1451 w 3695"/>
              <a:gd name="T75" fmla="*/ 384 h 1569"/>
              <a:gd name="T76" fmla="*/ 1429 w 3695"/>
              <a:gd name="T77" fmla="*/ 532 h 1569"/>
              <a:gd name="T78" fmla="*/ 1144 w 3695"/>
              <a:gd name="T79" fmla="*/ 673 h 1569"/>
              <a:gd name="T80" fmla="*/ 1015 w 3695"/>
              <a:gd name="T81" fmla="*/ 607 h 1569"/>
              <a:gd name="T82" fmla="*/ 1130 w 3695"/>
              <a:gd name="T83" fmla="*/ 500 h 1569"/>
              <a:gd name="T84" fmla="*/ 1384 w 3695"/>
              <a:gd name="T85" fmla="*/ 363 h 1569"/>
              <a:gd name="T86" fmla="*/ 1127 w 3695"/>
              <a:gd name="T87" fmla="*/ 239 h 1569"/>
              <a:gd name="T88" fmla="*/ 848 w 3695"/>
              <a:gd name="T89" fmla="*/ 62 h 1569"/>
              <a:gd name="T90" fmla="*/ 717 w 3695"/>
              <a:gd name="T91" fmla="*/ 175 h 1569"/>
              <a:gd name="T92" fmla="*/ 550 w 3695"/>
              <a:gd name="T93" fmla="*/ 429 h 1569"/>
              <a:gd name="T94" fmla="*/ 842 w 3695"/>
              <a:gd name="T95" fmla="*/ 543 h 1569"/>
              <a:gd name="T96" fmla="*/ 868 w 3695"/>
              <a:gd name="T97" fmla="*/ 398 h 1569"/>
              <a:gd name="T98" fmla="*/ 770 w 3695"/>
              <a:gd name="T99" fmla="*/ 415 h 1569"/>
              <a:gd name="T100" fmla="*/ 842 w 3695"/>
              <a:gd name="T101" fmla="*/ 440 h 1569"/>
              <a:gd name="T102" fmla="*/ 750 w 3695"/>
              <a:gd name="T103" fmla="*/ 500 h 1569"/>
              <a:gd name="T104" fmla="*/ 767 w 3695"/>
              <a:gd name="T105" fmla="*/ 277 h 1569"/>
              <a:gd name="T106" fmla="*/ 954 w 3695"/>
              <a:gd name="T107" fmla="*/ 521 h 1569"/>
              <a:gd name="T108" fmla="*/ 588 w 3695"/>
              <a:gd name="T109" fmla="*/ 592 h 1569"/>
              <a:gd name="T110" fmla="*/ 234 w 3695"/>
              <a:gd name="T111" fmla="*/ 529 h 1569"/>
              <a:gd name="T112" fmla="*/ 69 w 3695"/>
              <a:gd name="T113" fmla="*/ 733 h 1569"/>
              <a:gd name="T114" fmla="*/ 69 w 3695"/>
              <a:gd name="T115" fmla="*/ 733 h 1569"/>
              <a:gd name="T116" fmla="*/ 86 w 3695"/>
              <a:gd name="T117" fmla="*/ 761 h 1569"/>
              <a:gd name="T118" fmla="*/ 69 w 3695"/>
              <a:gd name="T119" fmla="*/ 73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5" h="1569">
                <a:moveTo>
                  <a:pt x="926" y="1125"/>
                </a:moveTo>
                <a:cubicBezTo>
                  <a:pt x="926" y="1125"/>
                  <a:pt x="926" y="1125"/>
                  <a:pt x="926" y="1125"/>
                </a:cubicBezTo>
                <a:cubicBezTo>
                  <a:pt x="910" y="1125"/>
                  <a:pt x="692" y="1040"/>
                  <a:pt x="692" y="857"/>
                </a:cubicBezTo>
                <a:cubicBezTo>
                  <a:pt x="692" y="673"/>
                  <a:pt x="948" y="630"/>
                  <a:pt x="1010" y="758"/>
                </a:cubicBezTo>
                <a:cubicBezTo>
                  <a:pt x="1052" y="895"/>
                  <a:pt x="912" y="935"/>
                  <a:pt x="879" y="899"/>
                </a:cubicBezTo>
                <a:cubicBezTo>
                  <a:pt x="848" y="864"/>
                  <a:pt x="837" y="786"/>
                  <a:pt x="848" y="772"/>
                </a:cubicBezTo>
                <a:cubicBezTo>
                  <a:pt x="848" y="772"/>
                  <a:pt x="745" y="841"/>
                  <a:pt x="784" y="952"/>
                </a:cubicBezTo>
                <a:cubicBezTo>
                  <a:pt x="837" y="1088"/>
                  <a:pt x="940" y="1125"/>
                  <a:pt x="926" y="1125"/>
                </a:cubicBezTo>
                <a:close/>
                <a:moveTo>
                  <a:pt x="69" y="733"/>
                </a:moveTo>
                <a:cubicBezTo>
                  <a:pt x="86" y="761"/>
                  <a:pt x="86" y="761"/>
                  <a:pt x="86" y="761"/>
                </a:cubicBezTo>
                <a:cubicBezTo>
                  <a:pt x="86" y="761"/>
                  <a:pt x="24" y="1022"/>
                  <a:pt x="220" y="1037"/>
                </a:cubicBezTo>
                <a:cubicBezTo>
                  <a:pt x="401" y="1050"/>
                  <a:pt x="393" y="891"/>
                  <a:pt x="385" y="821"/>
                </a:cubicBezTo>
                <a:cubicBezTo>
                  <a:pt x="357" y="747"/>
                  <a:pt x="265" y="793"/>
                  <a:pt x="265" y="793"/>
                </a:cubicBezTo>
                <a:cubicBezTo>
                  <a:pt x="265" y="793"/>
                  <a:pt x="318" y="804"/>
                  <a:pt x="309" y="888"/>
                </a:cubicBezTo>
                <a:cubicBezTo>
                  <a:pt x="295" y="973"/>
                  <a:pt x="150" y="945"/>
                  <a:pt x="167" y="808"/>
                </a:cubicBezTo>
                <a:cubicBezTo>
                  <a:pt x="184" y="670"/>
                  <a:pt x="385" y="697"/>
                  <a:pt x="435" y="750"/>
                </a:cubicBezTo>
                <a:cubicBezTo>
                  <a:pt x="522" y="842"/>
                  <a:pt x="661" y="1121"/>
                  <a:pt x="661" y="1121"/>
                </a:cubicBezTo>
                <a:cubicBezTo>
                  <a:pt x="661" y="1121"/>
                  <a:pt x="923" y="1569"/>
                  <a:pt x="1361" y="1439"/>
                </a:cubicBezTo>
                <a:cubicBezTo>
                  <a:pt x="1361" y="1439"/>
                  <a:pt x="1638" y="1395"/>
                  <a:pt x="1953" y="1050"/>
                </a:cubicBezTo>
                <a:cubicBezTo>
                  <a:pt x="1953" y="1050"/>
                  <a:pt x="2322" y="539"/>
                  <a:pt x="2885" y="609"/>
                </a:cubicBezTo>
                <a:cubicBezTo>
                  <a:pt x="3162" y="667"/>
                  <a:pt x="3380" y="817"/>
                  <a:pt x="3681" y="1065"/>
                </a:cubicBezTo>
                <a:cubicBezTo>
                  <a:pt x="3695" y="1082"/>
                  <a:pt x="3157" y="532"/>
                  <a:pt x="2804" y="532"/>
                </a:cubicBezTo>
                <a:cubicBezTo>
                  <a:pt x="2305" y="497"/>
                  <a:pt x="1752" y="1022"/>
                  <a:pt x="1752" y="1022"/>
                </a:cubicBezTo>
                <a:cubicBezTo>
                  <a:pt x="1752" y="1022"/>
                  <a:pt x="1434" y="1340"/>
                  <a:pt x="1205" y="1114"/>
                </a:cubicBezTo>
                <a:cubicBezTo>
                  <a:pt x="1043" y="885"/>
                  <a:pt x="1219" y="744"/>
                  <a:pt x="1219" y="744"/>
                </a:cubicBezTo>
                <a:cubicBezTo>
                  <a:pt x="1219" y="744"/>
                  <a:pt x="1337" y="667"/>
                  <a:pt x="1434" y="712"/>
                </a:cubicBezTo>
                <a:cubicBezTo>
                  <a:pt x="1510" y="783"/>
                  <a:pt x="1460" y="899"/>
                  <a:pt x="1381" y="888"/>
                </a:cubicBezTo>
                <a:cubicBezTo>
                  <a:pt x="1309" y="881"/>
                  <a:pt x="1292" y="800"/>
                  <a:pt x="1292" y="800"/>
                </a:cubicBezTo>
                <a:cubicBezTo>
                  <a:pt x="1292" y="800"/>
                  <a:pt x="1247" y="1016"/>
                  <a:pt x="1429" y="1037"/>
                </a:cubicBezTo>
                <a:cubicBezTo>
                  <a:pt x="1599" y="1058"/>
                  <a:pt x="1683" y="888"/>
                  <a:pt x="1669" y="764"/>
                </a:cubicBezTo>
                <a:cubicBezTo>
                  <a:pt x="1669" y="764"/>
                  <a:pt x="1909" y="776"/>
                  <a:pt x="2034" y="645"/>
                </a:cubicBezTo>
                <a:cubicBezTo>
                  <a:pt x="2263" y="465"/>
                  <a:pt x="2531" y="472"/>
                  <a:pt x="2531" y="472"/>
                </a:cubicBezTo>
                <a:cubicBezTo>
                  <a:pt x="2531" y="472"/>
                  <a:pt x="2308" y="436"/>
                  <a:pt x="2082" y="549"/>
                </a:cubicBezTo>
                <a:cubicBezTo>
                  <a:pt x="1856" y="663"/>
                  <a:pt x="1714" y="712"/>
                  <a:pt x="1599" y="599"/>
                </a:cubicBezTo>
                <a:cubicBezTo>
                  <a:pt x="1532" y="532"/>
                  <a:pt x="1562" y="405"/>
                  <a:pt x="1562" y="405"/>
                </a:cubicBezTo>
                <a:cubicBezTo>
                  <a:pt x="1562" y="405"/>
                  <a:pt x="1619" y="582"/>
                  <a:pt x="1738" y="521"/>
                </a:cubicBezTo>
                <a:cubicBezTo>
                  <a:pt x="1858" y="462"/>
                  <a:pt x="1836" y="320"/>
                  <a:pt x="1780" y="271"/>
                </a:cubicBezTo>
                <a:cubicBezTo>
                  <a:pt x="1730" y="221"/>
                  <a:pt x="1510" y="197"/>
                  <a:pt x="1451" y="384"/>
                </a:cubicBezTo>
                <a:cubicBezTo>
                  <a:pt x="1451" y="384"/>
                  <a:pt x="1420" y="474"/>
                  <a:pt x="1429" y="532"/>
                </a:cubicBezTo>
                <a:cubicBezTo>
                  <a:pt x="1429" y="532"/>
                  <a:pt x="1211" y="563"/>
                  <a:pt x="1144" y="673"/>
                </a:cubicBezTo>
                <a:cubicBezTo>
                  <a:pt x="1144" y="673"/>
                  <a:pt x="1015" y="701"/>
                  <a:pt x="1015" y="607"/>
                </a:cubicBezTo>
                <a:cubicBezTo>
                  <a:pt x="1015" y="511"/>
                  <a:pt x="1085" y="500"/>
                  <a:pt x="1130" y="500"/>
                </a:cubicBezTo>
                <a:cubicBezTo>
                  <a:pt x="1180" y="500"/>
                  <a:pt x="1384" y="532"/>
                  <a:pt x="1384" y="363"/>
                </a:cubicBezTo>
                <a:cubicBezTo>
                  <a:pt x="1384" y="192"/>
                  <a:pt x="1172" y="207"/>
                  <a:pt x="1127" y="239"/>
                </a:cubicBezTo>
                <a:cubicBezTo>
                  <a:pt x="1127" y="221"/>
                  <a:pt x="1069" y="0"/>
                  <a:pt x="848" y="62"/>
                </a:cubicBezTo>
                <a:cubicBezTo>
                  <a:pt x="736" y="102"/>
                  <a:pt x="717" y="175"/>
                  <a:pt x="717" y="175"/>
                </a:cubicBezTo>
                <a:cubicBezTo>
                  <a:pt x="717" y="175"/>
                  <a:pt x="510" y="150"/>
                  <a:pt x="550" y="429"/>
                </a:cubicBezTo>
                <a:cubicBezTo>
                  <a:pt x="608" y="645"/>
                  <a:pt x="842" y="543"/>
                  <a:pt x="842" y="543"/>
                </a:cubicBezTo>
                <a:cubicBezTo>
                  <a:pt x="842" y="543"/>
                  <a:pt x="901" y="482"/>
                  <a:pt x="868" y="398"/>
                </a:cubicBezTo>
                <a:cubicBezTo>
                  <a:pt x="826" y="338"/>
                  <a:pt x="761" y="386"/>
                  <a:pt x="770" y="415"/>
                </a:cubicBezTo>
                <a:cubicBezTo>
                  <a:pt x="775" y="444"/>
                  <a:pt x="804" y="482"/>
                  <a:pt x="842" y="440"/>
                </a:cubicBezTo>
                <a:cubicBezTo>
                  <a:pt x="842" y="440"/>
                  <a:pt x="859" y="535"/>
                  <a:pt x="750" y="500"/>
                </a:cubicBezTo>
                <a:cubicBezTo>
                  <a:pt x="639" y="465"/>
                  <a:pt x="661" y="323"/>
                  <a:pt x="767" y="277"/>
                </a:cubicBezTo>
                <a:cubicBezTo>
                  <a:pt x="873" y="232"/>
                  <a:pt x="1007" y="359"/>
                  <a:pt x="954" y="521"/>
                </a:cubicBezTo>
                <a:cubicBezTo>
                  <a:pt x="901" y="684"/>
                  <a:pt x="652" y="655"/>
                  <a:pt x="588" y="592"/>
                </a:cubicBezTo>
                <a:cubicBezTo>
                  <a:pt x="533" y="529"/>
                  <a:pt x="349" y="320"/>
                  <a:pt x="234" y="529"/>
                </a:cubicBezTo>
                <a:cubicBezTo>
                  <a:pt x="234" y="529"/>
                  <a:pt x="0" y="507"/>
                  <a:pt x="69" y="733"/>
                </a:cubicBezTo>
                <a:close/>
                <a:moveTo>
                  <a:pt x="69" y="733"/>
                </a:moveTo>
                <a:cubicBezTo>
                  <a:pt x="86" y="761"/>
                  <a:pt x="86" y="761"/>
                  <a:pt x="86" y="761"/>
                </a:cubicBezTo>
                <a:lnTo>
                  <a:pt x="69" y="733"/>
                </a:lnTo>
                <a:close/>
              </a:path>
            </a:pathLst>
          </a:custGeom>
          <a:solidFill>
            <a:schemeClr val="bg1"/>
          </a:solidFill>
          <a:ln>
            <a:noFill/>
          </a:ln>
          <a:effectLst>
            <a:outerShdw blurRad="50800" dist="63500" dir="96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PA_库_矩形 9"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0F902C21-CB49-4BA7-AAE9-B87B92146E09}"/>
              </a:ext>
            </a:extLst>
          </p:cNvPr>
          <p:cNvSpPr/>
          <p:nvPr>
            <p:custDataLst>
              <p:tags r:id="rId5"/>
            </p:custDataLst>
          </p:nvPr>
        </p:nvSpPr>
        <p:spPr>
          <a:xfrm>
            <a:off x="8072734" y="1470547"/>
            <a:ext cx="294832" cy="1395575"/>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D9BA8C"/>
                </a:solidFill>
                <a:effectLst/>
                <a:uLnTx/>
                <a:uFillTx/>
                <a:cs typeface="+mn-ea"/>
                <a:sym typeface="+mn-lt"/>
              </a:rPr>
              <a:t>贰</a:t>
            </a:r>
            <a:endParaRPr kumimoji="0" lang="en-US" altLang="zh-CN" sz="4000" b="0" i="0" u="none" strike="noStrike" kern="1200" cap="none" spc="0" normalizeH="0" baseline="0" noProof="0" dirty="0">
              <a:ln>
                <a:noFill/>
              </a:ln>
              <a:solidFill>
                <a:srgbClr val="D9BA8C"/>
              </a:solidFill>
              <a:effectLst/>
              <a:uLnTx/>
              <a:uFillTx/>
              <a:cs typeface="+mn-ea"/>
              <a:sym typeface="+mn-lt"/>
            </a:endParaRPr>
          </a:p>
        </p:txBody>
      </p:sp>
      <p:sp>
        <p:nvSpPr>
          <p:cNvPr id="26" name="PA_库_任意多边形 5"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8E943C1-2A78-4023-B9DF-C28EF9CE0BD4}"/>
              </a:ext>
            </a:extLst>
          </p:cNvPr>
          <p:cNvSpPr>
            <a:spLocks noEditPoints="1"/>
          </p:cNvSpPr>
          <p:nvPr>
            <p:custDataLst>
              <p:tags r:id="rId6"/>
            </p:custDataLst>
          </p:nvPr>
        </p:nvSpPr>
        <p:spPr bwMode="auto">
          <a:xfrm flipH="1">
            <a:off x="9263527" y="2698227"/>
            <a:ext cx="505913" cy="215086"/>
          </a:xfrm>
          <a:custGeom>
            <a:avLst/>
            <a:gdLst>
              <a:gd name="T0" fmla="*/ 926 w 3695"/>
              <a:gd name="T1" fmla="*/ 1125 h 1569"/>
              <a:gd name="T2" fmla="*/ 926 w 3695"/>
              <a:gd name="T3" fmla="*/ 1125 h 1569"/>
              <a:gd name="T4" fmla="*/ 692 w 3695"/>
              <a:gd name="T5" fmla="*/ 857 h 1569"/>
              <a:gd name="T6" fmla="*/ 1010 w 3695"/>
              <a:gd name="T7" fmla="*/ 758 h 1569"/>
              <a:gd name="T8" fmla="*/ 879 w 3695"/>
              <a:gd name="T9" fmla="*/ 899 h 1569"/>
              <a:gd name="T10" fmla="*/ 848 w 3695"/>
              <a:gd name="T11" fmla="*/ 772 h 1569"/>
              <a:gd name="T12" fmla="*/ 784 w 3695"/>
              <a:gd name="T13" fmla="*/ 952 h 1569"/>
              <a:gd name="T14" fmla="*/ 926 w 3695"/>
              <a:gd name="T15" fmla="*/ 1125 h 1569"/>
              <a:gd name="T16" fmla="*/ 69 w 3695"/>
              <a:gd name="T17" fmla="*/ 733 h 1569"/>
              <a:gd name="T18" fmla="*/ 86 w 3695"/>
              <a:gd name="T19" fmla="*/ 761 h 1569"/>
              <a:gd name="T20" fmla="*/ 220 w 3695"/>
              <a:gd name="T21" fmla="*/ 1037 h 1569"/>
              <a:gd name="T22" fmla="*/ 385 w 3695"/>
              <a:gd name="T23" fmla="*/ 821 h 1569"/>
              <a:gd name="T24" fmla="*/ 265 w 3695"/>
              <a:gd name="T25" fmla="*/ 793 h 1569"/>
              <a:gd name="T26" fmla="*/ 309 w 3695"/>
              <a:gd name="T27" fmla="*/ 888 h 1569"/>
              <a:gd name="T28" fmla="*/ 167 w 3695"/>
              <a:gd name="T29" fmla="*/ 808 h 1569"/>
              <a:gd name="T30" fmla="*/ 435 w 3695"/>
              <a:gd name="T31" fmla="*/ 750 h 1569"/>
              <a:gd name="T32" fmla="*/ 661 w 3695"/>
              <a:gd name="T33" fmla="*/ 1121 h 1569"/>
              <a:gd name="T34" fmla="*/ 1361 w 3695"/>
              <a:gd name="T35" fmla="*/ 1439 h 1569"/>
              <a:gd name="T36" fmla="*/ 1953 w 3695"/>
              <a:gd name="T37" fmla="*/ 1050 h 1569"/>
              <a:gd name="T38" fmla="*/ 2885 w 3695"/>
              <a:gd name="T39" fmla="*/ 609 h 1569"/>
              <a:gd name="T40" fmla="*/ 3681 w 3695"/>
              <a:gd name="T41" fmla="*/ 1065 h 1569"/>
              <a:gd name="T42" fmla="*/ 2804 w 3695"/>
              <a:gd name="T43" fmla="*/ 532 h 1569"/>
              <a:gd name="T44" fmla="*/ 1752 w 3695"/>
              <a:gd name="T45" fmla="*/ 1022 h 1569"/>
              <a:gd name="T46" fmla="*/ 1205 w 3695"/>
              <a:gd name="T47" fmla="*/ 1114 h 1569"/>
              <a:gd name="T48" fmla="*/ 1219 w 3695"/>
              <a:gd name="T49" fmla="*/ 744 h 1569"/>
              <a:gd name="T50" fmla="*/ 1434 w 3695"/>
              <a:gd name="T51" fmla="*/ 712 h 1569"/>
              <a:gd name="T52" fmla="*/ 1381 w 3695"/>
              <a:gd name="T53" fmla="*/ 888 h 1569"/>
              <a:gd name="T54" fmla="*/ 1292 w 3695"/>
              <a:gd name="T55" fmla="*/ 800 h 1569"/>
              <a:gd name="T56" fmla="*/ 1429 w 3695"/>
              <a:gd name="T57" fmla="*/ 1037 h 1569"/>
              <a:gd name="T58" fmla="*/ 1669 w 3695"/>
              <a:gd name="T59" fmla="*/ 764 h 1569"/>
              <a:gd name="T60" fmla="*/ 2034 w 3695"/>
              <a:gd name="T61" fmla="*/ 645 h 1569"/>
              <a:gd name="T62" fmla="*/ 2531 w 3695"/>
              <a:gd name="T63" fmla="*/ 472 h 1569"/>
              <a:gd name="T64" fmla="*/ 2082 w 3695"/>
              <a:gd name="T65" fmla="*/ 549 h 1569"/>
              <a:gd name="T66" fmla="*/ 1599 w 3695"/>
              <a:gd name="T67" fmla="*/ 599 h 1569"/>
              <a:gd name="T68" fmla="*/ 1562 w 3695"/>
              <a:gd name="T69" fmla="*/ 405 h 1569"/>
              <a:gd name="T70" fmla="*/ 1738 w 3695"/>
              <a:gd name="T71" fmla="*/ 521 h 1569"/>
              <a:gd name="T72" fmla="*/ 1780 w 3695"/>
              <a:gd name="T73" fmla="*/ 271 h 1569"/>
              <a:gd name="T74" fmla="*/ 1451 w 3695"/>
              <a:gd name="T75" fmla="*/ 384 h 1569"/>
              <a:gd name="T76" fmla="*/ 1429 w 3695"/>
              <a:gd name="T77" fmla="*/ 532 h 1569"/>
              <a:gd name="T78" fmla="*/ 1144 w 3695"/>
              <a:gd name="T79" fmla="*/ 673 h 1569"/>
              <a:gd name="T80" fmla="*/ 1015 w 3695"/>
              <a:gd name="T81" fmla="*/ 607 h 1569"/>
              <a:gd name="T82" fmla="*/ 1130 w 3695"/>
              <a:gd name="T83" fmla="*/ 500 h 1569"/>
              <a:gd name="T84" fmla="*/ 1384 w 3695"/>
              <a:gd name="T85" fmla="*/ 363 h 1569"/>
              <a:gd name="T86" fmla="*/ 1127 w 3695"/>
              <a:gd name="T87" fmla="*/ 239 h 1569"/>
              <a:gd name="T88" fmla="*/ 848 w 3695"/>
              <a:gd name="T89" fmla="*/ 62 h 1569"/>
              <a:gd name="T90" fmla="*/ 717 w 3695"/>
              <a:gd name="T91" fmla="*/ 175 h 1569"/>
              <a:gd name="T92" fmla="*/ 550 w 3695"/>
              <a:gd name="T93" fmla="*/ 429 h 1569"/>
              <a:gd name="T94" fmla="*/ 842 w 3695"/>
              <a:gd name="T95" fmla="*/ 543 h 1569"/>
              <a:gd name="T96" fmla="*/ 868 w 3695"/>
              <a:gd name="T97" fmla="*/ 398 h 1569"/>
              <a:gd name="T98" fmla="*/ 770 w 3695"/>
              <a:gd name="T99" fmla="*/ 415 h 1569"/>
              <a:gd name="T100" fmla="*/ 842 w 3695"/>
              <a:gd name="T101" fmla="*/ 440 h 1569"/>
              <a:gd name="T102" fmla="*/ 750 w 3695"/>
              <a:gd name="T103" fmla="*/ 500 h 1569"/>
              <a:gd name="T104" fmla="*/ 767 w 3695"/>
              <a:gd name="T105" fmla="*/ 277 h 1569"/>
              <a:gd name="T106" fmla="*/ 954 w 3695"/>
              <a:gd name="T107" fmla="*/ 521 h 1569"/>
              <a:gd name="T108" fmla="*/ 588 w 3695"/>
              <a:gd name="T109" fmla="*/ 592 h 1569"/>
              <a:gd name="T110" fmla="*/ 234 w 3695"/>
              <a:gd name="T111" fmla="*/ 529 h 1569"/>
              <a:gd name="T112" fmla="*/ 69 w 3695"/>
              <a:gd name="T113" fmla="*/ 733 h 1569"/>
              <a:gd name="T114" fmla="*/ 69 w 3695"/>
              <a:gd name="T115" fmla="*/ 733 h 1569"/>
              <a:gd name="T116" fmla="*/ 86 w 3695"/>
              <a:gd name="T117" fmla="*/ 761 h 1569"/>
              <a:gd name="T118" fmla="*/ 69 w 3695"/>
              <a:gd name="T119" fmla="*/ 73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5" h="1569">
                <a:moveTo>
                  <a:pt x="926" y="1125"/>
                </a:moveTo>
                <a:cubicBezTo>
                  <a:pt x="926" y="1125"/>
                  <a:pt x="926" y="1125"/>
                  <a:pt x="926" y="1125"/>
                </a:cubicBezTo>
                <a:cubicBezTo>
                  <a:pt x="910" y="1125"/>
                  <a:pt x="692" y="1040"/>
                  <a:pt x="692" y="857"/>
                </a:cubicBezTo>
                <a:cubicBezTo>
                  <a:pt x="692" y="673"/>
                  <a:pt x="948" y="630"/>
                  <a:pt x="1010" y="758"/>
                </a:cubicBezTo>
                <a:cubicBezTo>
                  <a:pt x="1052" y="895"/>
                  <a:pt x="912" y="935"/>
                  <a:pt x="879" y="899"/>
                </a:cubicBezTo>
                <a:cubicBezTo>
                  <a:pt x="848" y="864"/>
                  <a:pt x="837" y="786"/>
                  <a:pt x="848" y="772"/>
                </a:cubicBezTo>
                <a:cubicBezTo>
                  <a:pt x="848" y="772"/>
                  <a:pt x="745" y="841"/>
                  <a:pt x="784" y="952"/>
                </a:cubicBezTo>
                <a:cubicBezTo>
                  <a:pt x="837" y="1088"/>
                  <a:pt x="940" y="1125"/>
                  <a:pt x="926" y="1125"/>
                </a:cubicBezTo>
                <a:close/>
                <a:moveTo>
                  <a:pt x="69" y="733"/>
                </a:moveTo>
                <a:cubicBezTo>
                  <a:pt x="86" y="761"/>
                  <a:pt x="86" y="761"/>
                  <a:pt x="86" y="761"/>
                </a:cubicBezTo>
                <a:cubicBezTo>
                  <a:pt x="86" y="761"/>
                  <a:pt x="24" y="1022"/>
                  <a:pt x="220" y="1037"/>
                </a:cubicBezTo>
                <a:cubicBezTo>
                  <a:pt x="401" y="1050"/>
                  <a:pt x="393" y="891"/>
                  <a:pt x="385" y="821"/>
                </a:cubicBezTo>
                <a:cubicBezTo>
                  <a:pt x="357" y="747"/>
                  <a:pt x="265" y="793"/>
                  <a:pt x="265" y="793"/>
                </a:cubicBezTo>
                <a:cubicBezTo>
                  <a:pt x="265" y="793"/>
                  <a:pt x="318" y="804"/>
                  <a:pt x="309" y="888"/>
                </a:cubicBezTo>
                <a:cubicBezTo>
                  <a:pt x="295" y="973"/>
                  <a:pt x="150" y="945"/>
                  <a:pt x="167" y="808"/>
                </a:cubicBezTo>
                <a:cubicBezTo>
                  <a:pt x="184" y="670"/>
                  <a:pt x="385" y="697"/>
                  <a:pt x="435" y="750"/>
                </a:cubicBezTo>
                <a:cubicBezTo>
                  <a:pt x="522" y="842"/>
                  <a:pt x="661" y="1121"/>
                  <a:pt x="661" y="1121"/>
                </a:cubicBezTo>
                <a:cubicBezTo>
                  <a:pt x="661" y="1121"/>
                  <a:pt x="923" y="1569"/>
                  <a:pt x="1361" y="1439"/>
                </a:cubicBezTo>
                <a:cubicBezTo>
                  <a:pt x="1361" y="1439"/>
                  <a:pt x="1638" y="1395"/>
                  <a:pt x="1953" y="1050"/>
                </a:cubicBezTo>
                <a:cubicBezTo>
                  <a:pt x="1953" y="1050"/>
                  <a:pt x="2322" y="539"/>
                  <a:pt x="2885" y="609"/>
                </a:cubicBezTo>
                <a:cubicBezTo>
                  <a:pt x="3162" y="667"/>
                  <a:pt x="3380" y="817"/>
                  <a:pt x="3681" y="1065"/>
                </a:cubicBezTo>
                <a:cubicBezTo>
                  <a:pt x="3695" y="1082"/>
                  <a:pt x="3157" y="532"/>
                  <a:pt x="2804" y="532"/>
                </a:cubicBezTo>
                <a:cubicBezTo>
                  <a:pt x="2305" y="497"/>
                  <a:pt x="1752" y="1022"/>
                  <a:pt x="1752" y="1022"/>
                </a:cubicBezTo>
                <a:cubicBezTo>
                  <a:pt x="1752" y="1022"/>
                  <a:pt x="1434" y="1340"/>
                  <a:pt x="1205" y="1114"/>
                </a:cubicBezTo>
                <a:cubicBezTo>
                  <a:pt x="1043" y="885"/>
                  <a:pt x="1219" y="744"/>
                  <a:pt x="1219" y="744"/>
                </a:cubicBezTo>
                <a:cubicBezTo>
                  <a:pt x="1219" y="744"/>
                  <a:pt x="1337" y="667"/>
                  <a:pt x="1434" y="712"/>
                </a:cubicBezTo>
                <a:cubicBezTo>
                  <a:pt x="1510" y="783"/>
                  <a:pt x="1460" y="899"/>
                  <a:pt x="1381" y="888"/>
                </a:cubicBezTo>
                <a:cubicBezTo>
                  <a:pt x="1309" y="881"/>
                  <a:pt x="1292" y="800"/>
                  <a:pt x="1292" y="800"/>
                </a:cubicBezTo>
                <a:cubicBezTo>
                  <a:pt x="1292" y="800"/>
                  <a:pt x="1247" y="1016"/>
                  <a:pt x="1429" y="1037"/>
                </a:cubicBezTo>
                <a:cubicBezTo>
                  <a:pt x="1599" y="1058"/>
                  <a:pt x="1683" y="888"/>
                  <a:pt x="1669" y="764"/>
                </a:cubicBezTo>
                <a:cubicBezTo>
                  <a:pt x="1669" y="764"/>
                  <a:pt x="1909" y="776"/>
                  <a:pt x="2034" y="645"/>
                </a:cubicBezTo>
                <a:cubicBezTo>
                  <a:pt x="2263" y="465"/>
                  <a:pt x="2531" y="472"/>
                  <a:pt x="2531" y="472"/>
                </a:cubicBezTo>
                <a:cubicBezTo>
                  <a:pt x="2531" y="472"/>
                  <a:pt x="2308" y="436"/>
                  <a:pt x="2082" y="549"/>
                </a:cubicBezTo>
                <a:cubicBezTo>
                  <a:pt x="1856" y="663"/>
                  <a:pt x="1714" y="712"/>
                  <a:pt x="1599" y="599"/>
                </a:cubicBezTo>
                <a:cubicBezTo>
                  <a:pt x="1532" y="532"/>
                  <a:pt x="1562" y="405"/>
                  <a:pt x="1562" y="405"/>
                </a:cubicBezTo>
                <a:cubicBezTo>
                  <a:pt x="1562" y="405"/>
                  <a:pt x="1619" y="582"/>
                  <a:pt x="1738" y="521"/>
                </a:cubicBezTo>
                <a:cubicBezTo>
                  <a:pt x="1858" y="462"/>
                  <a:pt x="1836" y="320"/>
                  <a:pt x="1780" y="271"/>
                </a:cubicBezTo>
                <a:cubicBezTo>
                  <a:pt x="1730" y="221"/>
                  <a:pt x="1510" y="197"/>
                  <a:pt x="1451" y="384"/>
                </a:cubicBezTo>
                <a:cubicBezTo>
                  <a:pt x="1451" y="384"/>
                  <a:pt x="1420" y="474"/>
                  <a:pt x="1429" y="532"/>
                </a:cubicBezTo>
                <a:cubicBezTo>
                  <a:pt x="1429" y="532"/>
                  <a:pt x="1211" y="563"/>
                  <a:pt x="1144" y="673"/>
                </a:cubicBezTo>
                <a:cubicBezTo>
                  <a:pt x="1144" y="673"/>
                  <a:pt x="1015" y="701"/>
                  <a:pt x="1015" y="607"/>
                </a:cubicBezTo>
                <a:cubicBezTo>
                  <a:pt x="1015" y="511"/>
                  <a:pt x="1085" y="500"/>
                  <a:pt x="1130" y="500"/>
                </a:cubicBezTo>
                <a:cubicBezTo>
                  <a:pt x="1180" y="500"/>
                  <a:pt x="1384" y="532"/>
                  <a:pt x="1384" y="363"/>
                </a:cubicBezTo>
                <a:cubicBezTo>
                  <a:pt x="1384" y="192"/>
                  <a:pt x="1172" y="207"/>
                  <a:pt x="1127" y="239"/>
                </a:cubicBezTo>
                <a:cubicBezTo>
                  <a:pt x="1127" y="221"/>
                  <a:pt x="1069" y="0"/>
                  <a:pt x="848" y="62"/>
                </a:cubicBezTo>
                <a:cubicBezTo>
                  <a:pt x="736" y="102"/>
                  <a:pt x="717" y="175"/>
                  <a:pt x="717" y="175"/>
                </a:cubicBezTo>
                <a:cubicBezTo>
                  <a:pt x="717" y="175"/>
                  <a:pt x="510" y="150"/>
                  <a:pt x="550" y="429"/>
                </a:cubicBezTo>
                <a:cubicBezTo>
                  <a:pt x="608" y="645"/>
                  <a:pt x="842" y="543"/>
                  <a:pt x="842" y="543"/>
                </a:cubicBezTo>
                <a:cubicBezTo>
                  <a:pt x="842" y="543"/>
                  <a:pt x="901" y="482"/>
                  <a:pt x="868" y="398"/>
                </a:cubicBezTo>
                <a:cubicBezTo>
                  <a:pt x="826" y="338"/>
                  <a:pt x="761" y="386"/>
                  <a:pt x="770" y="415"/>
                </a:cubicBezTo>
                <a:cubicBezTo>
                  <a:pt x="775" y="444"/>
                  <a:pt x="804" y="482"/>
                  <a:pt x="842" y="440"/>
                </a:cubicBezTo>
                <a:cubicBezTo>
                  <a:pt x="842" y="440"/>
                  <a:pt x="859" y="535"/>
                  <a:pt x="750" y="500"/>
                </a:cubicBezTo>
                <a:cubicBezTo>
                  <a:pt x="639" y="465"/>
                  <a:pt x="661" y="323"/>
                  <a:pt x="767" y="277"/>
                </a:cubicBezTo>
                <a:cubicBezTo>
                  <a:pt x="873" y="232"/>
                  <a:pt x="1007" y="359"/>
                  <a:pt x="954" y="521"/>
                </a:cubicBezTo>
                <a:cubicBezTo>
                  <a:pt x="901" y="684"/>
                  <a:pt x="652" y="655"/>
                  <a:pt x="588" y="592"/>
                </a:cubicBezTo>
                <a:cubicBezTo>
                  <a:pt x="533" y="529"/>
                  <a:pt x="349" y="320"/>
                  <a:pt x="234" y="529"/>
                </a:cubicBezTo>
                <a:cubicBezTo>
                  <a:pt x="234" y="529"/>
                  <a:pt x="0" y="507"/>
                  <a:pt x="69" y="733"/>
                </a:cubicBezTo>
                <a:close/>
                <a:moveTo>
                  <a:pt x="69" y="733"/>
                </a:moveTo>
                <a:cubicBezTo>
                  <a:pt x="86" y="761"/>
                  <a:pt x="86" y="761"/>
                  <a:pt x="86" y="761"/>
                </a:cubicBezTo>
                <a:lnTo>
                  <a:pt x="69" y="733"/>
                </a:lnTo>
                <a:close/>
              </a:path>
            </a:pathLst>
          </a:custGeom>
          <a:solidFill>
            <a:schemeClr val="bg1"/>
          </a:solidFill>
          <a:ln>
            <a:noFill/>
          </a:ln>
          <a:effectLst>
            <a:outerShdw blurRad="50800" dist="63500" dir="96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PA_库_矩形 9"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C4126F4-8BD6-4074-A58B-12182175BD21}"/>
              </a:ext>
            </a:extLst>
          </p:cNvPr>
          <p:cNvSpPr/>
          <p:nvPr>
            <p:custDataLst>
              <p:tags r:id="rId7"/>
            </p:custDataLst>
          </p:nvPr>
        </p:nvSpPr>
        <p:spPr>
          <a:xfrm>
            <a:off x="9369011" y="1517477"/>
            <a:ext cx="294946" cy="1395575"/>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D9BA8C"/>
                </a:solidFill>
                <a:effectLst/>
                <a:uLnTx/>
                <a:uFillTx/>
                <a:cs typeface="+mn-ea"/>
                <a:sym typeface="+mn-lt"/>
              </a:rPr>
              <a:t>叁</a:t>
            </a:r>
            <a:endParaRPr kumimoji="0" lang="en-US" altLang="zh-CN" sz="4000" b="0" i="0" u="none" strike="noStrike" kern="1200" cap="none" spc="0" normalizeH="0" baseline="0" noProof="0" dirty="0">
              <a:ln>
                <a:noFill/>
              </a:ln>
              <a:solidFill>
                <a:srgbClr val="D9BA8C"/>
              </a:solidFill>
              <a:effectLst/>
              <a:uLnTx/>
              <a:uFillTx/>
              <a:cs typeface="+mn-ea"/>
              <a:sym typeface="+mn-lt"/>
            </a:endParaRPr>
          </a:p>
        </p:txBody>
      </p:sp>
      <p:sp>
        <p:nvSpPr>
          <p:cNvPr id="28" name="PA_库_矩形 10"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E629A89-BFBA-4D0D-84B0-969252B00688}"/>
              </a:ext>
            </a:extLst>
          </p:cNvPr>
          <p:cNvSpPr/>
          <p:nvPr>
            <p:custDataLst>
              <p:tags r:id="rId8"/>
            </p:custDataLst>
          </p:nvPr>
        </p:nvSpPr>
        <p:spPr>
          <a:xfrm>
            <a:off x="8565403" y="2592301"/>
            <a:ext cx="1246495" cy="2677534"/>
          </a:xfrm>
          <a:prstGeom prst="rect">
            <a:avLst/>
          </a:prstGeom>
          <a:noFill/>
        </p:spPr>
        <p:txBody>
          <a:bodyPr vert="eaVert" wrap="square" rtlCol="0">
            <a:spAutoFit/>
          </a:bodyPr>
          <a:lstStyle/>
          <a:p>
            <a:pPr>
              <a:lnSpc>
                <a:spcPct val="150000"/>
              </a:lnSpc>
              <a:defRPr/>
            </a:pPr>
            <a:r>
              <a:rPr lang="zh-CN" altLang="en-US" sz="3200" dirty="0">
                <a:solidFill>
                  <a:prstClr val="white"/>
                </a:solidFill>
                <a:cs typeface="+mn-ea"/>
              </a:rPr>
              <a:t>系统功能</a:t>
            </a:r>
            <a:r>
              <a:rPr lang="zh-CN" altLang="en-US" sz="1400" dirty="0"/>
              <a:t>项</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9" name="PA_库_任意多边形 5"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36822B8-F3C3-4DDD-B85A-312C23A8B40B}"/>
              </a:ext>
            </a:extLst>
          </p:cNvPr>
          <p:cNvSpPr>
            <a:spLocks noEditPoints="1"/>
          </p:cNvSpPr>
          <p:nvPr>
            <p:custDataLst>
              <p:tags r:id="rId9"/>
            </p:custDataLst>
          </p:nvPr>
        </p:nvSpPr>
        <p:spPr bwMode="auto">
          <a:xfrm flipH="1">
            <a:off x="10718752" y="2691019"/>
            <a:ext cx="505717" cy="222294"/>
          </a:xfrm>
          <a:custGeom>
            <a:avLst/>
            <a:gdLst>
              <a:gd name="T0" fmla="*/ 926 w 3695"/>
              <a:gd name="T1" fmla="*/ 1125 h 1569"/>
              <a:gd name="T2" fmla="*/ 926 w 3695"/>
              <a:gd name="T3" fmla="*/ 1125 h 1569"/>
              <a:gd name="T4" fmla="*/ 692 w 3695"/>
              <a:gd name="T5" fmla="*/ 857 h 1569"/>
              <a:gd name="T6" fmla="*/ 1010 w 3695"/>
              <a:gd name="T7" fmla="*/ 758 h 1569"/>
              <a:gd name="T8" fmla="*/ 879 w 3695"/>
              <a:gd name="T9" fmla="*/ 899 h 1569"/>
              <a:gd name="T10" fmla="*/ 848 w 3695"/>
              <a:gd name="T11" fmla="*/ 772 h 1569"/>
              <a:gd name="T12" fmla="*/ 784 w 3695"/>
              <a:gd name="T13" fmla="*/ 952 h 1569"/>
              <a:gd name="T14" fmla="*/ 926 w 3695"/>
              <a:gd name="T15" fmla="*/ 1125 h 1569"/>
              <a:gd name="T16" fmla="*/ 69 w 3695"/>
              <a:gd name="T17" fmla="*/ 733 h 1569"/>
              <a:gd name="T18" fmla="*/ 86 w 3695"/>
              <a:gd name="T19" fmla="*/ 761 h 1569"/>
              <a:gd name="T20" fmla="*/ 220 w 3695"/>
              <a:gd name="T21" fmla="*/ 1037 h 1569"/>
              <a:gd name="T22" fmla="*/ 385 w 3695"/>
              <a:gd name="T23" fmla="*/ 821 h 1569"/>
              <a:gd name="T24" fmla="*/ 265 w 3695"/>
              <a:gd name="T25" fmla="*/ 793 h 1569"/>
              <a:gd name="T26" fmla="*/ 309 w 3695"/>
              <a:gd name="T27" fmla="*/ 888 h 1569"/>
              <a:gd name="T28" fmla="*/ 167 w 3695"/>
              <a:gd name="T29" fmla="*/ 808 h 1569"/>
              <a:gd name="T30" fmla="*/ 435 w 3695"/>
              <a:gd name="T31" fmla="*/ 750 h 1569"/>
              <a:gd name="T32" fmla="*/ 661 w 3695"/>
              <a:gd name="T33" fmla="*/ 1121 h 1569"/>
              <a:gd name="T34" fmla="*/ 1361 w 3695"/>
              <a:gd name="T35" fmla="*/ 1439 h 1569"/>
              <a:gd name="T36" fmla="*/ 1953 w 3695"/>
              <a:gd name="T37" fmla="*/ 1050 h 1569"/>
              <a:gd name="T38" fmla="*/ 2885 w 3695"/>
              <a:gd name="T39" fmla="*/ 609 h 1569"/>
              <a:gd name="T40" fmla="*/ 3681 w 3695"/>
              <a:gd name="T41" fmla="*/ 1065 h 1569"/>
              <a:gd name="T42" fmla="*/ 2804 w 3695"/>
              <a:gd name="T43" fmla="*/ 532 h 1569"/>
              <a:gd name="T44" fmla="*/ 1752 w 3695"/>
              <a:gd name="T45" fmla="*/ 1022 h 1569"/>
              <a:gd name="T46" fmla="*/ 1205 w 3695"/>
              <a:gd name="T47" fmla="*/ 1114 h 1569"/>
              <a:gd name="T48" fmla="*/ 1219 w 3695"/>
              <a:gd name="T49" fmla="*/ 744 h 1569"/>
              <a:gd name="T50" fmla="*/ 1434 w 3695"/>
              <a:gd name="T51" fmla="*/ 712 h 1569"/>
              <a:gd name="T52" fmla="*/ 1381 w 3695"/>
              <a:gd name="T53" fmla="*/ 888 h 1569"/>
              <a:gd name="T54" fmla="*/ 1292 w 3695"/>
              <a:gd name="T55" fmla="*/ 800 h 1569"/>
              <a:gd name="T56" fmla="*/ 1429 w 3695"/>
              <a:gd name="T57" fmla="*/ 1037 h 1569"/>
              <a:gd name="T58" fmla="*/ 1669 w 3695"/>
              <a:gd name="T59" fmla="*/ 764 h 1569"/>
              <a:gd name="T60" fmla="*/ 2034 w 3695"/>
              <a:gd name="T61" fmla="*/ 645 h 1569"/>
              <a:gd name="T62" fmla="*/ 2531 w 3695"/>
              <a:gd name="T63" fmla="*/ 472 h 1569"/>
              <a:gd name="T64" fmla="*/ 2082 w 3695"/>
              <a:gd name="T65" fmla="*/ 549 h 1569"/>
              <a:gd name="T66" fmla="*/ 1599 w 3695"/>
              <a:gd name="T67" fmla="*/ 599 h 1569"/>
              <a:gd name="T68" fmla="*/ 1562 w 3695"/>
              <a:gd name="T69" fmla="*/ 405 h 1569"/>
              <a:gd name="T70" fmla="*/ 1738 w 3695"/>
              <a:gd name="T71" fmla="*/ 521 h 1569"/>
              <a:gd name="T72" fmla="*/ 1780 w 3695"/>
              <a:gd name="T73" fmla="*/ 271 h 1569"/>
              <a:gd name="T74" fmla="*/ 1451 w 3695"/>
              <a:gd name="T75" fmla="*/ 384 h 1569"/>
              <a:gd name="T76" fmla="*/ 1429 w 3695"/>
              <a:gd name="T77" fmla="*/ 532 h 1569"/>
              <a:gd name="T78" fmla="*/ 1144 w 3695"/>
              <a:gd name="T79" fmla="*/ 673 h 1569"/>
              <a:gd name="T80" fmla="*/ 1015 w 3695"/>
              <a:gd name="T81" fmla="*/ 607 h 1569"/>
              <a:gd name="T82" fmla="*/ 1130 w 3695"/>
              <a:gd name="T83" fmla="*/ 500 h 1569"/>
              <a:gd name="T84" fmla="*/ 1384 w 3695"/>
              <a:gd name="T85" fmla="*/ 363 h 1569"/>
              <a:gd name="T86" fmla="*/ 1127 w 3695"/>
              <a:gd name="T87" fmla="*/ 239 h 1569"/>
              <a:gd name="T88" fmla="*/ 848 w 3695"/>
              <a:gd name="T89" fmla="*/ 62 h 1569"/>
              <a:gd name="T90" fmla="*/ 717 w 3695"/>
              <a:gd name="T91" fmla="*/ 175 h 1569"/>
              <a:gd name="T92" fmla="*/ 550 w 3695"/>
              <a:gd name="T93" fmla="*/ 429 h 1569"/>
              <a:gd name="T94" fmla="*/ 842 w 3695"/>
              <a:gd name="T95" fmla="*/ 543 h 1569"/>
              <a:gd name="T96" fmla="*/ 868 w 3695"/>
              <a:gd name="T97" fmla="*/ 398 h 1569"/>
              <a:gd name="T98" fmla="*/ 770 w 3695"/>
              <a:gd name="T99" fmla="*/ 415 h 1569"/>
              <a:gd name="T100" fmla="*/ 842 w 3695"/>
              <a:gd name="T101" fmla="*/ 440 h 1569"/>
              <a:gd name="T102" fmla="*/ 750 w 3695"/>
              <a:gd name="T103" fmla="*/ 500 h 1569"/>
              <a:gd name="T104" fmla="*/ 767 w 3695"/>
              <a:gd name="T105" fmla="*/ 277 h 1569"/>
              <a:gd name="T106" fmla="*/ 954 w 3695"/>
              <a:gd name="T107" fmla="*/ 521 h 1569"/>
              <a:gd name="T108" fmla="*/ 588 w 3695"/>
              <a:gd name="T109" fmla="*/ 592 h 1569"/>
              <a:gd name="T110" fmla="*/ 234 w 3695"/>
              <a:gd name="T111" fmla="*/ 529 h 1569"/>
              <a:gd name="T112" fmla="*/ 69 w 3695"/>
              <a:gd name="T113" fmla="*/ 733 h 1569"/>
              <a:gd name="T114" fmla="*/ 69 w 3695"/>
              <a:gd name="T115" fmla="*/ 733 h 1569"/>
              <a:gd name="T116" fmla="*/ 86 w 3695"/>
              <a:gd name="T117" fmla="*/ 761 h 1569"/>
              <a:gd name="T118" fmla="*/ 69 w 3695"/>
              <a:gd name="T119" fmla="*/ 73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5" h="1569">
                <a:moveTo>
                  <a:pt x="926" y="1125"/>
                </a:moveTo>
                <a:cubicBezTo>
                  <a:pt x="926" y="1125"/>
                  <a:pt x="926" y="1125"/>
                  <a:pt x="926" y="1125"/>
                </a:cubicBezTo>
                <a:cubicBezTo>
                  <a:pt x="910" y="1125"/>
                  <a:pt x="692" y="1040"/>
                  <a:pt x="692" y="857"/>
                </a:cubicBezTo>
                <a:cubicBezTo>
                  <a:pt x="692" y="673"/>
                  <a:pt x="948" y="630"/>
                  <a:pt x="1010" y="758"/>
                </a:cubicBezTo>
                <a:cubicBezTo>
                  <a:pt x="1052" y="895"/>
                  <a:pt x="912" y="935"/>
                  <a:pt x="879" y="899"/>
                </a:cubicBezTo>
                <a:cubicBezTo>
                  <a:pt x="848" y="864"/>
                  <a:pt x="837" y="786"/>
                  <a:pt x="848" y="772"/>
                </a:cubicBezTo>
                <a:cubicBezTo>
                  <a:pt x="848" y="772"/>
                  <a:pt x="745" y="841"/>
                  <a:pt x="784" y="952"/>
                </a:cubicBezTo>
                <a:cubicBezTo>
                  <a:pt x="837" y="1088"/>
                  <a:pt x="940" y="1125"/>
                  <a:pt x="926" y="1125"/>
                </a:cubicBezTo>
                <a:close/>
                <a:moveTo>
                  <a:pt x="69" y="733"/>
                </a:moveTo>
                <a:cubicBezTo>
                  <a:pt x="86" y="761"/>
                  <a:pt x="86" y="761"/>
                  <a:pt x="86" y="761"/>
                </a:cubicBezTo>
                <a:cubicBezTo>
                  <a:pt x="86" y="761"/>
                  <a:pt x="24" y="1022"/>
                  <a:pt x="220" y="1037"/>
                </a:cubicBezTo>
                <a:cubicBezTo>
                  <a:pt x="401" y="1050"/>
                  <a:pt x="393" y="891"/>
                  <a:pt x="385" y="821"/>
                </a:cubicBezTo>
                <a:cubicBezTo>
                  <a:pt x="357" y="747"/>
                  <a:pt x="265" y="793"/>
                  <a:pt x="265" y="793"/>
                </a:cubicBezTo>
                <a:cubicBezTo>
                  <a:pt x="265" y="793"/>
                  <a:pt x="318" y="804"/>
                  <a:pt x="309" y="888"/>
                </a:cubicBezTo>
                <a:cubicBezTo>
                  <a:pt x="295" y="973"/>
                  <a:pt x="150" y="945"/>
                  <a:pt x="167" y="808"/>
                </a:cubicBezTo>
                <a:cubicBezTo>
                  <a:pt x="184" y="670"/>
                  <a:pt x="385" y="697"/>
                  <a:pt x="435" y="750"/>
                </a:cubicBezTo>
                <a:cubicBezTo>
                  <a:pt x="522" y="842"/>
                  <a:pt x="661" y="1121"/>
                  <a:pt x="661" y="1121"/>
                </a:cubicBezTo>
                <a:cubicBezTo>
                  <a:pt x="661" y="1121"/>
                  <a:pt x="923" y="1569"/>
                  <a:pt x="1361" y="1439"/>
                </a:cubicBezTo>
                <a:cubicBezTo>
                  <a:pt x="1361" y="1439"/>
                  <a:pt x="1638" y="1395"/>
                  <a:pt x="1953" y="1050"/>
                </a:cubicBezTo>
                <a:cubicBezTo>
                  <a:pt x="1953" y="1050"/>
                  <a:pt x="2322" y="539"/>
                  <a:pt x="2885" y="609"/>
                </a:cubicBezTo>
                <a:cubicBezTo>
                  <a:pt x="3162" y="667"/>
                  <a:pt x="3380" y="817"/>
                  <a:pt x="3681" y="1065"/>
                </a:cubicBezTo>
                <a:cubicBezTo>
                  <a:pt x="3695" y="1082"/>
                  <a:pt x="3157" y="532"/>
                  <a:pt x="2804" y="532"/>
                </a:cubicBezTo>
                <a:cubicBezTo>
                  <a:pt x="2305" y="497"/>
                  <a:pt x="1752" y="1022"/>
                  <a:pt x="1752" y="1022"/>
                </a:cubicBezTo>
                <a:cubicBezTo>
                  <a:pt x="1752" y="1022"/>
                  <a:pt x="1434" y="1340"/>
                  <a:pt x="1205" y="1114"/>
                </a:cubicBezTo>
                <a:cubicBezTo>
                  <a:pt x="1043" y="885"/>
                  <a:pt x="1219" y="744"/>
                  <a:pt x="1219" y="744"/>
                </a:cubicBezTo>
                <a:cubicBezTo>
                  <a:pt x="1219" y="744"/>
                  <a:pt x="1337" y="667"/>
                  <a:pt x="1434" y="712"/>
                </a:cubicBezTo>
                <a:cubicBezTo>
                  <a:pt x="1510" y="783"/>
                  <a:pt x="1460" y="899"/>
                  <a:pt x="1381" y="888"/>
                </a:cubicBezTo>
                <a:cubicBezTo>
                  <a:pt x="1309" y="881"/>
                  <a:pt x="1292" y="800"/>
                  <a:pt x="1292" y="800"/>
                </a:cubicBezTo>
                <a:cubicBezTo>
                  <a:pt x="1292" y="800"/>
                  <a:pt x="1247" y="1016"/>
                  <a:pt x="1429" y="1037"/>
                </a:cubicBezTo>
                <a:cubicBezTo>
                  <a:pt x="1599" y="1058"/>
                  <a:pt x="1683" y="888"/>
                  <a:pt x="1669" y="764"/>
                </a:cubicBezTo>
                <a:cubicBezTo>
                  <a:pt x="1669" y="764"/>
                  <a:pt x="1909" y="776"/>
                  <a:pt x="2034" y="645"/>
                </a:cubicBezTo>
                <a:cubicBezTo>
                  <a:pt x="2263" y="465"/>
                  <a:pt x="2531" y="472"/>
                  <a:pt x="2531" y="472"/>
                </a:cubicBezTo>
                <a:cubicBezTo>
                  <a:pt x="2531" y="472"/>
                  <a:pt x="2308" y="436"/>
                  <a:pt x="2082" y="549"/>
                </a:cubicBezTo>
                <a:cubicBezTo>
                  <a:pt x="1856" y="663"/>
                  <a:pt x="1714" y="712"/>
                  <a:pt x="1599" y="599"/>
                </a:cubicBezTo>
                <a:cubicBezTo>
                  <a:pt x="1532" y="532"/>
                  <a:pt x="1562" y="405"/>
                  <a:pt x="1562" y="405"/>
                </a:cubicBezTo>
                <a:cubicBezTo>
                  <a:pt x="1562" y="405"/>
                  <a:pt x="1619" y="582"/>
                  <a:pt x="1738" y="521"/>
                </a:cubicBezTo>
                <a:cubicBezTo>
                  <a:pt x="1858" y="462"/>
                  <a:pt x="1836" y="320"/>
                  <a:pt x="1780" y="271"/>
                </a:cubicBezTo>
                <a:cubicBezTo>
                  <a:pt x="1730" y="221"/>
                  <a:pt x="1510" y="197"/>
                  <a:pt x="1451" y="384"/>
                </a:cubicBezTo>
                <a:cubicBezTo>
                  <a:pt x="1451" y="384"/>
                  <a:pt x="1420" y="474"/>
                  <a:pt x="1429" y="532"/>
                </a:cubicBezTo>
                <a:cubicBezTo>
                  <a:pt x="1429" y="532"/>
                  <a:pt x="1211" y="563"/>
                  <a:pt x="1144" y="673"/>
                </a:cubicBezTo>
                <a:cubicBezTo>
                  <a:pt x="1144" y="673"/>
                  <a:pt x="1015" y="701"/>
                  <a:pt x="1015" y="607"/>
                </a:cubicBezTo>
                <a:cubicBezTo>
                  <a:pt x="1015" y="511"/>
                  <a:pt x="1085" y="500"/>
                  <a:pt x="1130" y="500"/>
                </a:cubicBezTo>
                <a:cubicBezTo>
                  <a:pt x="1180" y="500"/>
                  <a:pt x="1384" y="532"/>
                  <a:pt x="1384" y="363"/>
                </a:cubicBezTo>
                <a:cubicBezTo>
                  <a:pt x="1384" y="192"/>
                  <a:pt x="1172" y="207"/>
                  <a:pt x="1127" y="239"/>
                </a:cubicBezTo>
                <a:cubicBezTo>
                  <a:pt x="1127" y="221"/>
                  <a:pt x="1069" y="0"/>
                  <a:pt x="848" y="62"/>
                </a:cubicBezTo>
                <a:cubicBezTo>
                  <a:pt x="736" y="102"/>
                  <a:pt x="717" y="175"/>
                  <a:pt x="717" y="175"/>
                </a:cubicBezTo>
                <a:cubicBezTo>
                  <a:pt x="717" y="175"/>
                  <a:pt x="510" y="150"/>
                  <a:pt x="550" y="429"/>
                </a:cubicBezTo>
                <a:cubicBezTo>
                  <a:pt x="608" y="645"/>
                  <a:pt x="842" y="543"/>
                  <a:pt x="842" y="543"/>
                </a:cubicBezTo>
                <a:cubicBezTo>
                  <a:pt x="842" y="543"/>
                  <a:pt x="901" y="482"/>
                  <a:pt x="868" y="398"/>
                </a:cubicBezTo>
                <a:cubicBezTo>
                  <a:pt x="826" y="338"/>
                  <a:pt x="761" y="386"/>
                  <a:pt x="770" y="415"/>
                </a:cubicBezTo>
                <a:cubicBezTo>
                  <a:pt x="775" y="444"/>
                  <a:pt x="804" y="482"/>
                  <a:pt x="842" y="440"/>
                </a:cubicBezTo>
                <a:cubicBezTo>
                  <a:pt x="842" y="440"/>
                  <a:pt x="859" y="535"/>
                  <a:pt x="750" y="500"/>
                </a:cubicBezTo>
                <a:cubicBezTo>
                  <a:pt x="639" y="465"/>
                  <a:pt x="661" y="323"/>
                  <a:pt x="767" y="277"/>
                </a:cubicBezTo>
                <a:cubicBezTo>
                  <a:pt x="873" y="232"/>
                  <a:pt x="1007" y="359"/>
                  <a:pt x="954" y="521"/>
                </a:cubicBezTo>
                <a:cubicBezTo>
                  <a:pt x="901" y="684"/>
                  <a:pt x="652" y="655"/>
                  <a:pt x="588" y="592"/>
                </a:cubicBezTo>
                <a:cubicBezTo>
                  <a:pt x="533" y="529"/>
                  <a:pt x="349" y="320"/>
                  <a:pt x="234" y="529"/>
                </a:cubicBezTo>
                <a:cubicBezTo>
                  <a:pt x="234" y="529"/>
                  <a:pt x="0" y="507"/>
                  <a:pt x="69" y="733"/>
                </a:cubicBezTo>
                <a:close/>
                <a:moveTo>
                  <a:pt x="69" y="733"/>
                </a:moveTo>
                <a:cubicBezTo>
                  <a:pt x="86" y="761"/>
                  <a:pt x="86" y="761"/>
                  <a:pt x="86" y="761"/>
                </a:cubicBezTo>
                <a:lnTo>
                  <a:pt x="69" y="733"/>
                </a:lnTo>
                <a:close/>
              </a:path>
            </a:pathLst>
          </a:custGeom>
          <a:solidFill>
            <a:schemeClr val="bg1"/>
          </a:solidFill>
          <a:ln>
            <a:noFill/>
          </a:ln>
          <a:effectLst>
            <a:outerShdw blurRad="50800" dist="63500" dir="96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PA_库_矩形 9"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ABD7A0D-A020-4C8E-9B1C-0C799A5C12A9}"/>
              </a:ext>
            </a:extLst>
          </p:cNvPr>
          <p:cNvSpPr/>
          <p:nvPr>
            <p:custDataLst>
              <p:tags r:id="rId10"/>
            </p:custDataLst>
          </p:nvPr>
        </p:nvSpPr>
        <p:spPr>
          <a:xfrm>
            <a:off x="10824237" y="1470547"/>
            <a:ext cx="294832" cy="1395575"/>
          </a:xfrm>
          <a:prstGeom prst="rect">
            <a:avLst/>
          </a:prstGeom>
        </p:spPr>
        <p:txBody>
          <a:bodyPr wrap="square">
            <a:spAutoFit/>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D9BA8C"/>
                </a:solidFill>
                <a:effectLst/>
                <a:uLnTx/>
                <a:uFillTx/>
                <a:cs typeface="+mn-ea"/>
                <a:sym typeface="+mn-lt"/>
              </a:rPr>
              <a:t>肆</a:t>
            </a:r>
            <a:endParaRPr kumimoji="0" lang="en-US" altLang="zh-CN" sz="4000" b="0" i="0" u="none" strike="noStrike" kern="1200" cap="none" spc="0" normalizeH="0" baseline="0" noProof="0" dirty="0">
              <a:ln>
                <a:noFill/>
              </a:ln>
              <a:solidFill>
                <a:srgbClr val="D9BA8C"/>
              </a:solidFill>
              <a:effectLst/>
              <a:uLnTx/>
              <a:uFillTx/>
              <a:cs typeface="+mn-ea"/>
              <a:sym typeface="+mn-lt"/>
            </a:endParaRPr>
          </a:p>
        </p:txBody>
      </p:sp>
      <p:sp>
        <p:nvSpPr>
          <p:cNvPr id="31" name="PA_库_矩形 10"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7FC86CF-7EA7-4730-8C90-7480E50D2CAF}"/>
              </a:ext>
            </a:extLst>
          </p:cNvPr>
          <p:cNvSpPr/>
          <p:nvPr>
            <p:custDataLst>
              <p:tags r:id="rId11"/>
            </p:custDataLst>
          </p:nvPr>
        </p:nvSpPr>
        <p:spPr>
          <a:xfrm>
            <a:off x="9522974" y="2531599"/>
            <a:ext cx="1569660" cy="2767264"/>
          </a:xfrm>
          <a:prstGeom prst="rect">
            <a:avLst/>
          </a:prstGeom>
          <a:noFill/>
        </p:spPr>
        <p:txBody>
          <a:bodyPr vert="eaVert" wrap="square" rtlCol="0">
            <a:spAutoFit/>
          </a:bodyPr>
          <a:lstStyle/>
          <a:p>
            <a:pPr>
              <a:lnSpc>
                <a:spcPct val="150000"/>
              </a:lnSpc>
              <a:defRPr/>
            </a:pPr>
            <a:r>
              <a:rPr lang="zh-CN" altLang="en-US" sz="2000" dirty="0">
                <a:solidFill>
                  <a:schemeClr val="bg1"/>
                </a:solidFill>
              </a:rPr>
              <a:t>车辆出队列与等待中的车辆进入队列</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chemeClr val="bg1"/>
              </a:solidFill>
              <a:effectLst/>
              <a:uLnTx/>
              <a:uFillTx/>
              <a:cs typeface="+mn-ea"/>
              <a:sym typeface="+mn-lt"/>
            </a:endParaRPr>
          </a:p>
        </p:txBody>
      </p:sp>
      <p:sp>
        <p:nvSpPr>
          <p:cNvPr id="20" name="PA_库_矩形 10" descr="e7d195523061f1c0c2b73831c94a3edc981f60e396d3e182073EE1468018468A7F192AE5E5CD515B6C3125F8AF6E4EE646174E8CF0B46FD19828DCE8CDA3B3A044A74F0E769C5FA8CB87AB6FC303C8BA3785FAC64AF54247716DE1DF50EE2514B79D5C471B7F9E134C19A2A0C645524B78502922DB5D4BBE1E28ED0529A36F561E6275B1A00576C00495D96ED76821BC">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2549673-F476-40B0-9EC3-21C29F95E0F8}"/>
              </a:ext>
            </a:extLst>
          </p:cNvPr>
          <p:cNvSpPr/>
          <p:nvPr>
            <p:custDataLst>
              <p:tags r:id="rId12"/>
            </p:custDataLst>
          </p:nvPr>
        </p:nvSpPr>
        <p:spPr>
          <a:xfrm>
            <a:off x="7485502" y="2718568"/>
            <a:ext cx="923330" cy="2677534"/>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200" dirty="0" smtClean="0">
                <a:solidFill>
                  <a:prstClr val="white"/>
                </a:solidFill>
                <a:cs typeface="+mn-ea"/>
                <a:sym typeface="+mn-lt"/>
              </a:rPr>
              <a:t>查询车辆</a:t>
            </a:r>
            <a:endParaRPr kumimoji="0" lang="en-US" altLang="zh-CN" sz="32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22339638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0-#ppt_w/2"/>
                                          </p:val>
                                        </p:tav>
                                        <p:tav tm="100000">
                                          <p:val>
                                            <p:strVal val="#ppt_x"/>
                                          </p:val>
                                        </p:tav>
                                      </p:tavLst>
                                    </p:anim>
                                    <p:anim calcmode="lin" valueType="num">
                                      <p:cBhvr additive="base">
                                        <p:cTn id="12" dur="1500" fill="hold"/>
                                        <p:tgtEl>
                                          <p:spTgt spid="19"/>
                                        </p:tgtEl>
                                        <p:attrNameLst>
                                          <p:attrName>ppt_y</p:attrName>
                                        </p:attrNameLst>
                                      </p:cBhvr>
                                      <p:tavLst>
                                        <p:tav tm="0">
                                          <p:val>
                                            <p:strVal val="#ppt_y"/>
                                          </p:val>
                                        </p:tav>
                                        <p:tav tm="100000">
                                          <p:val>
                                            <p:strVal val="#ppt_y"/>
                                          </p:val>
                                        </p:tav>
                                      </p:tavLst>
                                    </p:anim>
                                    <p:set>
                                      <p:cBhvr>
                                        <p:cTn id="13" dur="1" fill="hold">
                                          <p:stCondLst>
                                            <p:cond delay="0"/>
                                          </p:stCondLst>
                                        </p:cTn>
                                        <p:tgtEl>
                                          <p:spTgt spid="19"/>
                                        </p:tgtEl>
                                        <p:attrNameLst>
                                          <p:attrName>style.visibility</p:attrName>
                                        </p:attrNameLst>
                                      </p:cBhvr>
                                      <p:to>
                                        <p:strVal val="visible"/>
                                      </p:to>
                                    </p:set>
                                    <p:anim to="" calcmode="lin" valueType="num">
                                      <p:cBhvr>
                                        <p:cTn id="14" dur="1500" fill="hold">
                                          <p:stCondLst>
                                            <p:cond delay="0"/>
                                          </p:stCondLst>
                                        </p:cTn>
                                        <p:tgtEl>
                                          <p:spTgt spid="19"/>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19"/>
                                        </p:tgtEl>
                                        <p:attrNameLst>
                                          <p:attrName>ppt_h</p:attrName>
                                        </p:attrNameLst>
                                      </p:cBhvr>
                                      <p:tavLst>
                                        <p:tav tm="0">
                                          <p:val>
                                            <p:strVal val="0"/>
                                          </p:val>
                                        </p:tav>
                                        <p:tav tm="100000">
                                          <p:val>
                                            <p:strVal val="#ppt_h"/>
                                          </p:val>
                                        </p:tav>
                                      </p:tavLst>
                                    </p:anim>
                                    <p:animEffect filter="fade">
                                      <p:cBhvr>
                                        <p:cTn id="16" dur="1500">
                                          <p:stCondLst>
                                            <p:cond delay="0"/>
                                          </p:stCondLst>
                                        </p:cTn>
                                        <p:tgtEl>
                                          <p:spTgt spid="19"/>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0-#ppt_w/2"/>
                                          </p:val>
                                        </p:tav>
                                        <p:tav tm="100000">
                                          <p:val>
                                            <p:strVal val="#ppt_x"/>
                                          </p:val>
                                        </p:tav>
                                      </p:tavLst>
                                    </p:anim>
                                    <p:anim calcmode="lin" valueType="num">
                                      <p:cBhvr additive="base">
                                        <p:cTn id="20" dur="1500" fill="hold"/>
                                        <p:tgtEl>
                                          <p:spTgt spid="18"/>
                                        </p:tgtEl>
                                        <p:attrNameLst>
                                          <p:attrName>ppt_y</p:attrName>
                                        </p:attrNameLst>
                                      </p:cBhvr>
                                      <p:tavLst>
                                        <p:tav tm="0">
                                          <p:val>
                                            <p:strVal val="#ppt_y"/>
                                          </p:val>
                                        </p:tav>
                                        <p:tav tm="100000">
                                          <p:val>
                                            <p:strVal val="#ppt_y"/>
                                          </p:val>
                                        </p:tav>
                                      </p:tavLst>
                                    </p:anim>
                                    <p:set>
                                      <p:cBhvr>
                                        <p:cTn id="21" dur="1" fill="hold">
                                          <p:stCondLst>
                                            <p:cond delay="0"/>
                                          </p:stCondLst>
                                        </p:cTn>
                                        <p:tgtEl>
                                          <p:spTgt spid="18"/>
                                        </p:tgtEl>
                                        <p:attrNameLst>
                                          <p:attrName>style.visibility</p:attrName>
                                        </p:attrNameLst>
                                      </p:cBhvr>
                                      <p:to>
                                        <p:strVal val="visible"/>
                                      </p:to>
                                    </p:set>
                                    <p:anim to="" calcmode="lin" valueType="num">
                                      <p:cBhvr>
                                        <p:cTn id="22" dur="15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23" dur="1500" fill="hold">
                                          <p:stCondLst>
                                            <p:cond delay="0"/>
                                          </p:stCondLst>
                                        </p:cTn>
                                        <p:tgtEl>
                                          <p:spTgt spid="18"/>
                                        </p:tgtEl>
                                        <p:attrNameLst>
                                          <p:attrName>ppt_h</p:attrName>
                                        </p:attrNameLst>
                                      </p:cBhvr>
                                      <p:tavLst>
                                        <p:tav tm="0">
                                          <p:val>
                                            <p:strVal val="0"/>
                                          </p:val>
                                        </p:tav>
                                        <p:tav tm="100000">
                                          <p:val>
                                            <p:strVal val="#ppt_h"/>
                                          </p:val>
                                        </p:tav>
                                      </p:tavLst>
                                    </p:anim>
                                    <p:animEffect filter="fade">
                                      <p:cBhvr>
                                        <p:cTn id="24" dur="1500">
                                          <p:stCondLst>
                                            <p:cond delay="0"/>
                                          </p:stCondLst>
                                        </p:cTn>
                                        <p:tgtEl>
                                          <p:spTgt spid="18"/>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 presetClass="entr" presetSubtype="8" decel="100000" fill="hold" grpId="0" nodeType="withEffect">
                                  <p:stCondLst>
                                    <p:cond delay="25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1500" fill="hold"/>
                                        <p:tgtEl>
                                          <p:spTgt spid="24"/>
                                        </p:tgtEl>
                                        <p:attrNameLst>
                                          <p:attrName>ppt_x</p:attrName>
                                        </p:attrNameLst>
                                      </p:cBhvr>
                                      <p:tavLst>
                                        <p:tav tm="0">
                                          <p:val>
                                            <p:strVal val="0-#ppt_w/2"/>
                                          </p:val>
                                        </p:tav>
                                        <p:tav tm="100000">
                                          <p:val>
                                            <p:strVal val="#ppt_x"/>
                                          </p:val>
                                        </p:tav>
                                      </p:tavLst>
                                    </p:anim>
                                    <p:anim calcmode="lin" valueType="num">
                                      <p:cBhvr additive="base">
                                        <p:cTn id="31" dur="1500" fill="hold"/>
                                        <p:tgtEl>
                                          <p:spTgt spid="24"/>
                                        </p:tgtEl>
                                        <p:attrNameLst>
                                          <p:attrName>ppt_y</p:attrName>
                                        </p:attrNameLst>
                                      </p:cBhvr>
                                      <p:tavLst>
                                        <p:tav tm="0">
                                          <p:val>
                                            <p:strVal val="#ppt_y"/>
                                          </p:val>
                                        </p:tav>
                                        <p:tav tm="100000">
                                          <p:val>
                                            <p:strVal val="#ppt_y"/>
                                          </p:val>
                                        </p:tav>
                                      </p:tavLst>
                                    </p:anim>
                                    <p:set>
                                      <p:cBhvr>
                                        <p:cTn id="32" dur="1" fill="hold">
                                          <p:stCondLst>
                                            <p:cond delay="0"/>
                                          </p:stCondLst>
                                        </p:cTn>
                                        <p:tgtEl>
                                          <p:spTgt spid="24"/>
                                        </p:tgtEl>
                                        <p:attrNameLst>
                                          <p:attrName>style.visibility</p:attrName>
                                        </p:attrNameLst>
                                      </p:cBhvr>
                                      <p:to>
                                        <p:strVal val="visible"/>
                                      </p:to>
                                    </p:set>
                                    <p:anim to="" calcmode="lin" valueType="num">
                                      <p:cBhvr>
                                        <p:cTn id="33" dur="1500" fill="hold">
                                          <p:stCondLst>
                                            <p:cond delay="0"/>
                                          </p:stCondLst>
                                        </p:cTn>
                                        <p:tgtEl>
                                          <p:spTgt spid="24"/>
                                        </p:tgtEl>
                                        <p:attrNameLst>
                                          <p:attrName>ppt_w</p:attrName>
                                        </p:attrNameLst>
                                      </p:cBhvr>
                                      <p:tavLst>
                                        <p:tav tm="0">
                                          <p:val>
                                            <p:strVal val="0"/>
                                          </p:val>
                                        </p:tav>
                                        <p:tav tm="100000">
                                          <p:val>
                                            <p:strVal val="#ppt_w"/>
                                          </p:val>
                                        </p:tav>
                                      </p:tavLst>
                                    </p:anim>
                                    <p:anim to="" calcmode="lin" valueType="num">
                                      <p:cBhvr>
                                        <p:cTn id="34" dur="1500" fill="hold">
                                          <p:stCondLst>
                                            <p:cond delay="0"/>
                                          </p:stCondLst>
                                        </p:cTn>
                                        <p:tgtEl>
                                          <p:spTgt spid="24"/>
                                        </p:tgtEl>
                                        <p:attrNameLst>
                                          <p:attrName>ppt_h</p:attrName>
                                        </p:attrNameLst>
                                      </p:cBhvr>
                                      <p:tavLst>
                                        <p:tav tm="0">
                                          <p:val>
                                            <p:strVal val="0"/>
                                          </p:val>
                                        </p:tav>
                                        <p:tav tm="100000">
                                          <p:val>
                                            <p:strVal val="#ppt_h"/>
                                          </p:val>
                                        </p:tav>
                                      </p:tavLst>
                                    </p:anim>
                                    <p:animEffect filter="fade">
                                      <p:cBhvr>
                                        <p:cTn id="35" dur="1500">
                                          <p:stCondLst>
                                            <p:cond delay="0"/>
                                          </p:stCondLst>
                                        </p:cTn>
                                        <p:tgtEl>
                                          <p:spTgt spid="24"/>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 presetClass="entr" presetSubtype="8" decel="100000" fill="hold" grpId="0" nodeType="withEffect">
                                  <p:stCondLst>
                                    <p:cond delay="2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1500" fill="hold"/>
                                        <p:tgtEl>
                                          <p:spTgt spid="28"/>
                                        </p:tgtEl>
                                        <p:attrNameLst>
                                          <p:attrName>ppt_x</p:attrName>
                                        </p:attrNameLst>
                                      </p:cBhvr>
                                      <p:tavLst>
                                        <p:tav tm="0">
                                          <p:val>
                                            <p:strVal val="0-#ppt_w/2"/>
                                          </p:val>
                                        </p:tav>
                                        <p:tav tm="100000">
                                          <p:val>
                                            <p:strVal val="#ppt_x"/>
                                          </p:val>
                                        </p:tav>
                                      </p:tavLst>
                                    </p:anim>
                                    <p:anim calcmode="lin" valueType="num">
                                      <p:cBhvr additive="base">
                                        <p:cTn id="42" dur="1500" fill="hold"/>
                                        <p:tgtEl>
                                          <p:spTgt spid="28"/>
                                        </p:tgtEl>
                                        <p:attrNameLst>
                                          <p:attrName>ppt_y</p:attrName>
                                        </p:attrNameLst>
                                      </p:cBhvr>
                                      <p:tavLst>
                                        <p:tav tm="0">
                                          <p:val>
                                            <p:strVal val="#ppt_y"/>
                                          </p:val>
                                        </p:tav>
                                        <p:tav tm="100000">
                                          <p:val>
                                            <p:strVal val="#ppt_y"/>
                                          </p:val>
                                        </p:tav>
                                      </p:tavLst>
                                    </p:anim>
                                    <p:set>
                                      <p:cBhvr>
                                        <p:cTn id="43" dur="1" fill="hold">
                                          <p:stCondLst>
                                            <p:cond delay="0"/>
                                          </p:stCondLst>
                                        </p:cTn>
                                        <p:tgtEl>
                                          <p:spTgt spid="28"/>
                                        </p:tgtEl>
                                        <p:attrNameLst>
                                          <p:attrName>style.visibility</p:attrName>
                                        </p:attrNameLst>
                                      </p:cBhvr>
                                      <p:to>
                                        <p:strVal val="visible"/>
                                      </p:to>
                                    </p:set>
                                    <p:anim to="" calcmode="lin" valueType="num">
                                      <p:cBhvr>
                                        <p:cTn id="44" dur="1500" fill="hold">
                                          <p:stCondLst>
                                            <p:cond delay="0"/>
                                          </p:stCondLst>
                                        </p:cTn>
                                        <p:tgtEl>
                                          <p:spTgt spid="28"/>
                                        </p:tgtEl>
                                        <p:attrNameLst>
                                          <p:attrName>ppt_w</p:attrName>
                                        </p:attrNameLst>
                                      </p:cBhvr>
                                      <p:tavLst>
                                        <p:tav tm="0">
                                          <p:val>
                                            <p:strVal val="0"/>
                                          </p:val>
                                        </p:tav>
                                        <p:tav tm="100000">
                                          <p:val>
                                            <p:strVal val="#ppt_w"/>
                                          </p:val>
                                        </p:tav>
                                      </p:tavLst>
                                    </p:anim>
                                    <p:anim to="" calcmode="lin" valueType="num">
                                      <p:cBhvr>
                                        <p:cTn id="45" dur="1500" fill="hold">
                                          <p:stCondLst>
                                            <p:cond delay="0"/>
                                          </p:stCondLst>
                                        </p:cTn>
                                        <p:tgtEl>
                                          <p:spTgt spid="28"/>
                                        </p:tgtEl>
                                        <p:attrNameLst>
                                          <p:attrName>ppt_h</p:attrName>
                                        </p:attrNameLst>
                                      </p:cBhvr>
                                      <p:tavLst>
                                        <p:tav tm="0">
                                          <p:val>
                                            <p:strVal val="0"/>
                                          </p:val>
                                        </p:tav>
                                        <p:tav tm="100000">
                                          <p:val>
                                            <p:strVal val="#ppt_h"/>
                                          </p:val>
                                        </p:tav>
                                      </p:tavLst>
                                    </p:anim>
                                    <p:animEffect filter="fade">
                                      <p:cBhvr>
                                        <p:cTn id="46" dur="1500">
                                          <p:stCondLst>
                                            <p:cond delay="0"/>
                                          </p:stCondLst>
                                        </p:cTn>
                                        <p:tgtEl>
                                          <p:spTgt spid="28"/>
                                        </p:tgtEl>
                                      </p:cBhvr>
                                    </p:animEffect>
                                  </p:childTnLst>
                                </p:cTn>
                              </p:par>
                              <p:par>
                                <p:cTn id="47" presetID="2" presetClass="entr" presetSubtype="8" decel="100000" fill="hold" grpId="0" nodeType="withEffect">
                                  <p:stCondLst>
                                    <p:cond delay="25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1500" fill="hold"/>
                                        <p:tgtEl>
                                          <p:spTgt spid="27"/>
                                        </p:tgtEl>
                                        <p:attrNameLst>
                                          <p:attrName>ppt_x</p:attrName>
                                        </p:attrNameLst>
                                      </p:cBhvr>
                                      <p:tavLst>
                                        <p:tav tm="0">
                                          <p:val>
                                            <p:strVal val="0-#ppt_w/2"/>
                                          </p:val>
                                        </p:tav>
                                        <p:tav tm="100000">
                                          <p:val>
                                            <p:strVal val="#ppt_x"/>
                                          </p:val>
                                        </p:tav>
                                      </p:tavLst>
                                    </p:anim>
                                    <p:anim calcmode="lin" valueType="num">
                                      <p:cBhvr additive="base">
                                        <p:cTn id="50" dur="1500" fill="hold"/>
                                        <p:tgtEl>
                                          <p:spTgt spid="27"/>
                                        </p:tgtEl>
                                        <p:attrNameLst>
                                          <p:attrName>ppt_y</p:attrName>
                                        </p:attrNameLst>
                                      </p:cBhvr>
                                      <p:tavLst>
                                        <p:tav tm="0">
                                          <p:val>
                                            <p:strVal val="#ppt_y"/>
                                          </p:val>
                                        </p:tav>
                                        <p:tav tm="100000">
                                          <p:val>
                                            <p:strVal val="#ppt_y"/>
                                          </p:val>
                                        </p:tav>
                                      </p:tavLst>
                                    </p:anim>
                                    <p:set>
                                      <p:cBhvr>
                                        <p:cTn id="51" dur="1" fill="hold">
                                          <p:stCondLst>
                                            <p:cond delay="0"/>
                                          </p:stCondLst>
                                        </p:cTn>
                                        <p:tgtEl>
                                          <p:spTgt spid="27"/>
                                        </p:tgtEl>
                                        <p:attrNameLst>
                                          <p:attrName>style.visibility</p:attrName>
                                        </p:attrNameLst>
                                      </p:cBhvr>
                                      <p:to>
                                        <p:strVal val="visible"/>
                                      </p:to>
                                    </p:set>
                                    <p:anim to="" calcmode="lin" valueType="num">
                                      <p:cBhvr>
                                        <p:cTn id="52" dur="1500" fill="hold">
                                          <p:stCondLst>
                                            <p:cond delay="0"/>
                                          </p:stCondLst>
                                        </p:cTn>
                                        <p:tgtEl>
                                          <p:spTgt spid="27"/>
                                        </p:tgtEl>
                                        <p:attrNameLst>
                                          <p:attrName>ppt_w</p:attrName>
                                        </p:attrNameLst>
                                      </p:cBhvr>
                                      <p:tavLst>
                                        <p:tav tm="0">
                                          <p:val>
                                            <p:strVal val="0"/>
                                          </p:val>
                                        </p:tav>
                                        <p:tav tm="100000">
                                          <p:val>
                                            <p:strVal val="#ppt_w"/>
                                          </p:val>
                                        </p:tav>
                                      </p:tavLst>
                                    </p:anim>
                                    <p:anim to="" calcmode="lin" valueType="num">
                                      <p:cBhvr>
                                        <p:cTn id="53" dur="1500" fill="hold">
                                          <p:stCondLst>
                                            <p:cond delay="0"/>
                                          </p:stCondLst>
                                        </p:cTn>
                                        <p:tgtEl>
                                          <p:spTgt spid="27"/>
                                        </p:tgtEl>
                                        <p:attrNameLst>
                                          <p:attrName>ppt_h</p:attrName>
                                        </p:attrNameLst>
                                      </p:cBhvr>
                                      <p:tavLst>
                                        <p:tav tm="0">
                                          <p:val>
                                            <p:strVal val="0"/>
                                          </p:val>
                                        </p:tav>
                                        <p:tav tm="100000">
                                          <p:val>
                                            <p:strVal val="#ppt_h"/>
                                          </p:val>
                                        </p:tav>
                                      </p:tavLst>
                                    </p:anim>
                                    <p:animEffect filter="fade">
                                      <p:cBhvr>
                                        <p:cTn id="54" dur="1500">
                                          <p:stCondLst>
                                            <p:cond delay="0"/>
                                          </p:stCondLst>
                                        </p:cTn>
                                        <p:tgtEl>
                                          <p:spTgt spid="27"/>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par>
                                <p:cTn id="58" presetID="2" presetClass="entr" presetSubtype="8" decel="100000" fill="hold" grpId="0" nodeType="withEffect">
                                  <p:stCondLst>
                                    <p:cond delay="25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1500" fill="hold"/>
                                        <p:tgtEl>
                                          <p:spTgt spid="31"/>
                                        </p:tgtEl>
                                        <p:attrNameLst>
                                          <p:attrName>ppt_x</p:attrName>
                                        </p:attrNameLst>
                                      </p:cBhvr>
                                      <p:tavLst>
                                        <p:tav tm="0">
                                          <p:val>
                                            <p:strVal val="0-#ppt_w/2"/>
                                          </p:val>
                                        </p:tav>
                                        <p:tav tm="100000">
                                          <p:val>
                                            <p:strVal val="#ppt_x"/>
                                          </p:val>
                                        </p:tav>
                                      </p:tavLst>
                                    </p:anim>
                                    <p:anim calcmode="lin" valueType="num">
                                      <p:cBhvr additive="base">
                                        <p:cTn id="61" dur="1500" fill="hold"/>
                                        <p:tgtEl>
                                          <p:spTgt spid="31"/>
                                        </p:tgtEl>
                                        <p:attrNameLst>
                                          <p:attrName>ppt_y</p:attrName>
                                        </p:attrNameLst>
                                      </p:cBhvr>
                                      <p:tavLst>
                                        <p:tav tm="0">
                                          <p:val>
                                            <p:strVal val="#ppt_y"/>
                                          </p:val>
                                        </p:tav>
                                        <p:tav tm="100000">
                                          <p:val>
                                            <p:strVal val="#ppt_y"/>
                                          </p:val>
                                        </p:tav>
                                      </p:tavLst>
                                    </p:anim>
                                    <p:set>
                                      <p:cBhvr>
                                        <p:cTn id="62" dur="1" fill="hold">
                                          <p:stCondLst>
                                            <p:cond delay="0"/>
                                          </p:stCondLst>
                                        </p:cTn>
                                        <p:tgtEl>
                                          <p:spTgt spid="31"/>
                                        </p:tgtEl>
                                        <p:attrNameLst>
                                          <p:attrName>style.visibility</p:attrName>
                                        </p:attrNameLst>
                                      </p:cBhvr>
                                      <p:to>
                                        <p:strVal val="visible"/>
                                      </p:to>
                                    </p:set>
                                    <p:anim to="" calcmode="lin" valueType="num">
                                      <p:cBhvr>
                                        <p:cTn id="63" dur="1500" fill="hold">
                                          <p:stCondLst>
                                            <p:cond delay="0"/>
                                          </p:stCondLst>
                                        </p:cTn>
                                        <p:tgtEl>
                                          <p:spTgt spid="31"/>
                                        </p:tgtEl>
                                        <p:attrNameLst>
                                          <p:attrName>ppt_w</p:attrName>
                                        </p:attrNameLst>
                                      </p:cBhvr>
                                      <p:tavLst>
                                        <p:tav tm="0">
                                          <p:val>
                                            <p:strVal val="0"/>
                                          </p:val>
                                        </p:tav>
                                        <p:tav tm="100000">
                                          <p:val>
                                            <p:strVal val="#ppt_w"/>
                                          </p:val>
                                        </p:tav>
                                      </p:tavLst>
                                    </p:anim>
                                    <p:anim to="" calcmode="lin" valueType="num">
                                      <p:cBhvr>
                                        <p:cTn id="64" dur="1500" fill="hold">
                                          <p:stCondLst>
                                            <p:cond delay="0"/>
                                          </p:stCondLst>
                                        </p:cTn>
                                        <p:tgtEl>
                                          <p:spTgt spid="31"/>
                                        </p:tgtEl>
                                        <p:attrNameLst>
                                          <p:attrName>ppt_h</p:attrName>
                                        </p:attrNameLst>
                                      </p:cBhvr>
                                      <p:tavLst>
                                        <p:tav tm="0">
                                          <p:val>
                                            <p:strVal val="0"/>
                                          </p:val>
                                        </p:tav>
                                        <p:tav tm="100000">
                                          <p:val>
                                            <p:strVal val="#ppt_h"/>
                                          </p:val>
                                        </p:tav>
                                      </p:tavLst>
                                    </p:anim>
                                    <p:animEffect filter="fade">
                                      <p:cBhvr>
                                        <p:cTn id="65" dur="1500">
                                          <p:stCondLst>
                                            <p:cond delay="0"/>
                                          </p:stCondLst>
                                        </p:cTn>
                                        <p:tgtEl>
                                          <p:spTgt spid="31"/>
                                        </p:tgtEl>
                                      </p:cBhvr>
                                    </p:animEffect>
                                  </p:childTnLst>
                                </p:cTn>
                              </p:par>
                              <p:par>
                                <p:cTn id="66" presetID="2" presetClass="entr" presetSubtype="8" decel="100000" fill="hold" grpId="0" nodeType="withEffect">
                                  <p:stCondLst>
                                    <p:cond delay="250"/>
                                  </p:stCondLst>
                                  <p:childTnLst>
                                    <p:set>
                                      <p:cBhvr>
                                        <p:cTn id="67" dur="1" fill="hold">
                                          <p:stCondLst>
                                            <p:cond delay="0"/>
                                          </p:stCondLst>
                                        </p:cTn>
                                        <p:tgtEl>
                                          <p:spTgt spid="30"/>
                                        </p:tgtEl>
                                        <p:attrNameLst>
                                          <p:attrName>style.visibility</p:attrName>
                                        </p:attrNameLst>
                                      </p:cBhvr>
                                      <p:to>
                                        <p:strVal val="visible"/>
                                      </p:to>
                                    </p:set>
                                    <p:anim calcmode="lin" valueType="num">
                                      <p:cBhvr additive="base">
                                        <p:cTn id="68" dur="1500" fill="hold"/>
                                        <p:tgtEl>
                                          <p:spTgt spid="30"/>
                                        </p:tgtEl>
                                        <p:attrNameLst>
                                          <p:attrName>ppt_x</p:attrName>
                                        </p:attrNameLst>
                                      </p:cBhvr>
                                      <p:tavLst>
                                        <p:tav tm="0">
                                          <p:val>
                                            <p:strVal val="0-#ppt_w/2"/>
                                          </p:val>
                                        </p:tav>
                                        <p:tav tm="100000">
                                          <p:val>
                                            <p:strVal val="#ppt_x"/>
                                          </p:val>
                                        </p:tav>
                                      </p:tavLst>
                                    </p:anim>
                                    <p:anim calcmode="lin" valueType="num">
                                      <p:cBhvr additive="base">
                                        <p:cTn id="69" dur="1500" fill="hold"/>
                                        <p:tgtEl>
                                          <p:spTgt spid="30"/>
                                        </p:tgtEl>
                                        <p:attrNameLst>
                                          <p:attrName>ppt_y</p:attrName>
                                        </p:attrNameLst>
                                      </p:cBhvr>
                                      <p:tavLst>
                                        <p:tav tm="0">
                                          <p:val>
                                            <p:strVal val="#ppt_y"/>
                                          </p:val>
                                        </p:tav>
                                        <p:tav tm="100000">
                                          <p:val>
                                            <p:strVal val="#ppt_y"/>
                                          </p:val>
                                        </p:tav>
                                      </p:tavLst>
                                    </p:anim>
                                    <p:set>
                                      <p:cBhvr>
                                        <p:cTn id="70" dur="1" fill="hold">
                                          <p:stCondLst>
                                            <p:cond delay="0"/>
                                          </p:stCondLst>
                                        </p:cTn>
                                        <p:tgtEl>
                                          <p:spTgt spid="30"/>
                                        </p:tgtEl>
                                        <p:attrNameLst>
                                          <p:attrName>style.visibility</p:attrName>
                                        </p:attrNameLst>
                                      </p:cBhvr>
                                      <p:to>
                                        <p:strVal val="visible"/>
                                      </p:to>
                                    </p:set>
                                    <p:anim to="" calcmode="lin" valueType="num">
                                      <p:cBhvr>
                                        <p:cTn id="71" dur="1500" fill="hold">
                                          <p:stCondLst>
                                            <p:cond delay="0"/>
                                          </p:stCondLst>
                                        </p:cTn>
                                        <p:tgtEl>
                                          <p:spTgt spid="30"/>
                                        </p:tgtEl>
                                        <p:attrNameLst>
                                          <p:attrName>ppt_w</p:attrName>
                                        </p:attrNameLst>
                                      </p:cBhvr>
                                      <p:tavLst>
                                        <p:tav tm="0">
                                          <p:val>
                                            <p:strVal val="0"/>
                                          </p:val>
                                        </p:tav>
                                        <p:tav tm="100000">
                                          <p:val>
                                            <p:strVal val="#ppt_w"/>
                                          </p:val>
                                        </p:tav>
                                      </p:tavLst>
                                    </p:anim>
                                    <p:anim to="" calcmode="lin" valueType="num">
                                      <p:cBhvr>
                                        <p:cTn id="72" dur="1500" fill="hold">
                                          <p:stCondLst>
                                            <p:cond delay="0"/>
                                          </p:stCondLst>
                                        </p:cTn>
                                        <p:tgtEl>
                                          <p:spTgt spid="30"/>
                                        </p:tgtEl>
                                        <p:attrNameLst>
                                          <p:attrName>ppt_h</p:attrName>
                                        </p:attrNameLst>
                                      </p:cBhvr>
                                      <p:tavLst>
                                        <p:tav tm="0">
                                          <p:val>
                                            <p:strVal val="0"/>
                                          </p:val>
                                        </p:tav>
                                        <p:tav tm="100000">
                                          <p:val>
                                            <p:strVal val="#ppt_h"/>
                                          </p:val>
                                        </p:tav>
                                      </p:tavLst>
                                    </p:anim>
                                    <p:animEffect filter="fade">
                                      <p:cBhvr>
                                        <p:cTn id="73" dur="1500">
                                          <p:stCondLst>
                                            <p:cond delay="0"/>
                                          </p:stCondLst>
                                        </p:cTn>
                                        <p:tgtEl>
                                          <p:spTgt spid="30"/>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1500" fill="hold"/>
                                        <p:tgtEl>
                                          <p:spTgt spid="20"/>
                                        </p:tgtEl>
                                        <p:attrNameLst>
                                          <p:attrName>ppt_x</p:attrName>
                                        </p:attrNameLst>
                                      </p:cBhvr>
                                      <p:tavLst>
                                        <p:tav tm="0">
                                          <p:val>
                                            <p:strVal val="0-#ppt_w/2"/>
                                          </p:val>
                                        </p:tav>
                                        <p:tav tm="100000">
                                          <p:val>
                                            <p:strVal val="#ppt_x"/>
                                          </p:val>
                                        </p:tav>
                                      </p:tavLst>
                                    </p:anim>
                                    <p:anim calcmode="lin" valueType="num">
                                      <p:cBhvr additive="base">
                                        <p:cTn id="80" dur="1500" fill="hold"/>
                                        <p:tgtEl>
                                          <p:spTgt spid="20"/>
                                        </p:tgtEl>
                                        <p:attrNameLst>
                                          <p:attrName>ppt_y</p:attrName>
                                        </p:attrNameLst>
                                      </p:cBhvr>
                                      <p:tavLst>
                                        <p:tav tm="0">
                                          <p:val>
                                            <p:strVal val="#ppt_y"/>
                                          </p:val>
                                        </p:tav>
                                        <p:tav tm="100000">
                                          <p:val>
                                            <p:strVal val="#ppt_y"/>
                                          </p:val>
                                        </p:tav>
                                      </p:tavLst>
                                    </p:anim>
                                    <p:set>
                                      <p:cBhvr>
                                        <p:cTn id="81" dur="1" fill="hold">
                                          <p:stCondLst>
                                            <p:cond delay="0"/>
                                          </p:stCondLst>
                                        </p:cTn>
                                        <p:tgtEl>
                                          <p:spTgt spid="20"/>
                                        </p:tgtEl>
                                        <p:attrNameLst>
                                          <p:attrName>style.visibility</p:attrName>
                                        </p:attrNameLst>
                                      </p:cBhvr>
                                      <p:to>
                                        <p:strVal val="visible"/>
                                      </p:to>
                                    </p:set>
                                    <p:anim to="" calcmode="lin" valueType="num">
                                      <p:cBhvr>
                                        <p:cTn id="82" dur="1500" fill="hold">
                                          <p:stCondLst>
                                            <p:cond delay="0"/>
                                          </p:stCondLst>
                                        </p:cTn>
                                        <p:tgtEl>
                                          <p:spTgt spid="20"/>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20"/>
                                        </p:tgtEl>
                                        <p:attrNameLst>
                                          <p:attrName>ppt_h</p:attrName>
                                        </p:attrNameLst>
                                      </p:cBhvr>
                                      <p:tavLst>
                                        <p:tav tm="0">
                                          <p:val>
                                            <p:strVal val="0"/>
                                          </p:val>
                                        </p:tav>
                                        <p:tav tm="100000">
                                          <p:val>
                                            <p:strVal val="#ppt_h"/>
                                          </p:val>
                                        </p:tav>
                                      </p:tavLst>
                                    </p:anim>
                                    <p:animEffect filter="fade">
                                      <p:cBhvr>
                                        <p:cTn id="84" dur="15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utoUpdateAnimBg="0"/>
      <p:bldP spid="19" grpId="0" autoUpdateAnimBg="0"/>
      <p:bldP spid="23" grpId="0" animBg="1"/>
      <p:bldP spid="24" grpId="0" autoUpdateAnimBg="0"/>
      <p:bldP spid="26" grpId="0" animBg="1"/>
      <p:bldP spid="27" grpId="0" autoUpdateAnimBg="0"/>
      <p:bldP spid="28" grpId="0" autoUpdateAnimBg="0"/>
      <p:bldP spid="29" grpId="0" animBg="1"/>
      <p:bldP spid="30" grpId="0" autoUpdateAnimBg="0"/>
      <p:bldP spid="31" grpId="0" autoUpdateAnimBg="0"/>
      <p:bldP spid="2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BE7D7C9-FF8C-47D7-9444-51CA00C8B08D}"/>
              </a:ext>
            </a:extLst>
          </p:cNvPr>
          <p:cNvSpPr txBox="1"/>
          <p:nvPr/>
        </p:nvSpPr>
        <p:spPr>
          <a:xfrm>
            <a:off x="5301516" y="470043"/>
            <a:ext cx="1661993"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9600" dirty="0">
                <a:gradFill>
                  <a:gsLst>
                    <a:gs pos="4000">
                      <a:srgbClr val="F9DEC0"/>
                    </a:gs>
                    <a:gs pos="58000">
                      <a:srgbClr val="C77113"/>
                    </a:gs>
                    <a:gs pos="20000">
                      <a:srgbClr val="CFA86F"/>
                    </a:gs>
                    <a:gs pos="100000">
                      <a:srgbClr val="CFA86F"/>
                    </a:gs>
                  </a:gsLst>
                  <a:lin ang="3780000" scaled="0"/>
                </a:gradFill>
                <a:latin typeface="+mn-lt"/>
                <a:ea typeface="+mn-ea"/>
                <a:cs typeface="+mn-ea"/>
                <a:sym typeface="+mn-lt"/>
              </a:rPr>
              <a:t>结构体</a:t>
            </a:r>
          </a:p>
        </p:txBody>
      </p:sp>
    </p:spTree>
    <p:extLst>
      <p:ext uri="{BB962C8B-B14F-4D97-AF65-F5344CB8AC3E}">
        <p14:creationId xmlns:p14="http://schemas.microsoft.com/office/powerpoint/2010/main" val="2916308409"/>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CCFDC15-3010-412D-8F7C-E35C084D7D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21316" y="2799734"/>
            <a:ext cx="4070680" cy="4058266"/>
          </a:xfrm>
          <a:prstGeom prst="rect">
            <a:avLst/>
          </a:prstGeom>
        </p:spPr>
      </p:pic>
      <p:sp>
        <p:nvSpPr>
          <p:cNvPr id="2" name="矩形 1"/>
          <p:cNvSpPr/>
          <p:nvPr/>
        </p:nvSpPr>
        <p:spPr>
          <a:xfrm>
            <a:off x="435428" y="265719"/>
            <a:ext cx="6096000" cy="400110"/>
          </a:xfrm>
          <a:prstGeom prst="rect">
            <a:avLst/>
          </a:prstGeom>
        </p:spPr>
        <p:txBody>
          <a:bodyPr>
            <a:spAutoFit/>
          </a:bodyPr>
          <a:lstStyle/>
          <a:p>
            <a:endParaRPr lang="zh-CN" altLang="en-US" sz="2000" dirty="0">
              <a:solidFill>
                <a:schemeClr val="bg1"/>
              </a:solidFill>
            </a:endParaRPr>
          </a:p>
        </p:txBody>
      </p:sp>
      <p:sp>
        <p:nvSpPr>
          <p:cNvPr id="15" name="TextBox 14"/>
          <p:cNvSpPr txBox="1"/>
          <p:nvPr/>
        </p:nvSpPr>
        <p:spPr>
          <a:xfrm>
            <a:off x="5094514" y="232207"/>
            <a:ext cx="3788228" cy="461665"/>
          </a:xfrm>
          <a:prstGeom prst="rect">
            <a:avLst/>
          </a:prstGeom>
          <a:noFill/>
        </p:spPr>
        <p:txBody>
          <a:bodyPr wrap="square" rtlCol="0">
            <a:spAutoFit/>
          </a:bodyPr>
          <a:lstStyle/>
          <a:p>
            <a:endParaRPr lang="en-US" altLang="zh-CN" sz="2400" dirty="0">
              <a:solidFill>
                <a:schemeClr val="bg1"/>
              </a:solidFill>
            </a:endParaRPr>
          </a:p>
        </p:txBody>
      </p:sp>
      <p:sp>
        <p:nvSpPr>
          <p:cNvPr id="8" name="矩形 7"/>
          <p:cNvSpPr/>
          <p:nvPr/>
        </p:nvSpPr>
        <p:spPr>
          <a:xfrm>
            <a:off x="624115" y="179150"/>
            <a:ext cx="6096000" cy="5940088"/>
          </a:xfrm>
          <a:prstGeom prst="rect">
            <a:avLst/>
          </a:prstGeom>
        </p:spPr>
        <p:txBody>
          <a:bodyPr>
            <a:spAutoFit/>
          </a:bodyPr>
          <a:lstStyle/>
          <a:p>
            <a:pPr>
              <a:buFont typeface="+mj-lt"/>
              <a:buAutoNum type="arabicPeriod"/>
            </a:pPr>
            <a:r>
              <a:rPr lang="en-US" altLang="zh-CN" sz="2000" dirty="0">
                <a:solidFill>
                  <a:schemeClr val="bg1"/>
                </a:solidFill>
                <a:latin typeface="Consolas"/>
              </a:rPr>
              <a:t>/**</a:t>
            </a:r>
            <a:r>
              <a:rPr lang="zh-CN" altLang="en-US" sz="2000" dirty="0">
                <a:solidFill>
                  <a:schemeClr val="bg1"/>
                </a:solidFill>
                <a:latin typeface="Consolas"/>
              </a:rPr>
              <a:t>时间*</a:t>
            </a:r>
            <a:r>
              <a:rPr lang="en-US" altLang="zh-CN" sz="2000"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en-US" altLang="zh-CN" sz="2000" dirty="0" err="1">
                <a:solidFill>
                  <a:srgbClr val="A626A4"/>
                </a:solidFill>
                <a:latin typeface="Consolas"/>
              </a:rPr>
              <a:t>typedef</a:t>
            </a:r>
            <a:r>
              <a:rPr lang="en-US" altLang="zh-CN" sz="2000" dirty="0">
                <a:solidFill>
                  <a:srgbClr val="5C5C5C"/>
                </a:solidFill>
                <a:latin typeface="Consolas"/>
              </a:rPr>
              <a:t> </a:t>
            </a:r>
            <a:r>
              <a:rPr lang="en-US" altLang="zh-CN" sz="2000" dirty="0" err="1">
                <a:solidFill>
                  <a:srgbClr val="A626A4"/>
                </a:solidFill>
                <a:latin typeface="Consolas"/>
              </a:rPr>
              <a:t>struct</a:t>
            </a:r>
            <a:r>
              <a:rPr lang="en-US" altLang="zh-CN" sz="2000" dirty="0">
                <a:solidFill>
                  <a:srgbClr val="5C5C5C"/>
                </a:solidFill>
                <a:latin typeface="Consolas"/>
              </a:rPr>
              <a:t> </a:t>
            </a:r>
            <a:r>
              <a:rPr lang="en-US" altLang="zh-CN" sz="2000" dirty="0">
                <a:solidFill>
                  <a:srgbClr val="C18401"/>
                </a:solidFill>
                <a:latin typeface="Consolas"/>
              </a:rPr>
              <a:t>time</a:t>
            </a:r>
            <a:endParaRPr lang="en-US" altLang="zh-CN" sz="2000" dirty="0">
              <a:solidFill>
                <a:srgbClr val="5C5C5C"/>
              </a:solidFill>
              <a:latin typeface="Consolas"/>
            </a:endParaRPr>
          </a:p>
          <a:p>
            <a:pPr>
              <a:buFont typeface="+mj-lt"/>
              <a:buAutoNum type="arabicPeriod"/>
            </a:pP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hour</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min</a:t>
            </a:r>
            <a:r>
              <a:rPr lang="en-US" altLang="zh-CN" sz="2000" dirty="0">
                <a:solidFill>
                  <a:srgbClr val="5C5C5C"/>
                </a:solidFill>
                <a:latin typeface="Consolas"/>
              </a:rPr>
              <a:t>;</a:t>
            </a:r>
          </a:p>
          <a:p>
            <a:pPr>
              <a:buFont typeface="+mj-lt"/>
              <a:buAutoNum type="arabicPeriod"/>
            </a:pPr>
            <a:r>
              <a:rPr lang="en-US" altLang="zh-CN" sz="2000" dirty="0">
                <a:solidFill>
                  <a:schemeClr val="bg1"/>
                </a:solidFill>
                <a:latin typeface="Consolas"/>
              </a:rPr>
              <a:t>} </a:t>
            </a:r>
            <a:r>
              <a:rPr lang="en-US" altLang="zh-CN" sz="2000" dirty="0">
                <a:solidFill>
                  <a:schemeClr val="bg1"/>
                </a:solidFill>
                <a:latin typeface="Consolas"/>
              </a:rPr>
              <a:t>Time</a:t>
            </a:r>
            <a:r>
              <a:rPr lang="en-US" altLang="zh-CN" sz="2000" dirty="0">
                <a:solidFill>
                  <a:srgbClr val="5C5C5C"/>
                </a:solidFill>
                <a:latin typeface="Consolas"/>
              </a:rPr>
              <a:t>;</a:t>
            </a:r>
          </a:p>
          <a:p>
            <a:pPr>
              <a:buFont typeface="+mj-lt"/>
              <a:buAutoNum type="arabicPeriod"/>
            </a:pPr>
            <a:r>
              <a:rPr lang="en-US" altLang="zh-CN" sz="2000" dirty="0">
                <a:solidFill>
                  <a:schemeClr val="bg1"/>
                </a:solidFill>
                <a:latin typeface="Consolas"/>
              </a:rPr>
              <a:t>/**</a:t>
            </a:r>
            <a:r>
              <a:rPr lang="zh-CN" altLang="en-US" sz="2000" dirty="0">
                <a:solidFill>
                  <a:schemeClr val="bg1"/>
                </a:solidFill>
                <a:latin typeface="Consolas"/>
              </a:rPr>
              <a:t>车辆信息*</a:t>
            </a:r>
            <a:r>
              <a:rPr lang="en-US" altLang="zh-CN" sz="2000"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en-US" altLang="zh-CN" sz="2000" dirty="0" err="1">
                <a:solidFill>
                  <a:srgbClr val="A626A4"/>
                </a:solidFill>
                <a:latin typeface="Consolas"/>
              </a:rPr>
              <a:t>typedef</a:t>
            </a:r>
            <a:r>
              <a:rPr lang="en-US" altLang="zh-CN" sz="2000" dirty="0">
                <a:solidFill>
                  <a:srgbClr val="5C5C5C"/>
                </a:solidFill>
                <a:latin typeface="Consolas"/>
              </a:rPr>
              <a:t> </a:t>
            </a:r>
            <a:r>
              <a:rPr lang="en-US" altLang="zh-CN" sz="2000" dirty="0" err="1">
                <a:solidFill>
                  <a:srgbClr val="A626A4"/>
                </a:solidFill>
                <a:latin typeface="Consolas"/>
              </a:rPr>
              <a:t>struct</a:t>
            </a:r>
            <a:r>
              <a:rPr lang="en-US" altLang="zh-CN" sz="2000" dirty="0">
                <a:solidFill>
                  <a:srgbClr val="5C5C5C"/>
                </a:solidFill>
                <a:latin typeface="Consolas"/>
              </a:rPr>
              <a:t> </a:t>
            </a:r>
            <a:r>
              <a:rPr lang="en-US" altLang="zh-CN" sz="2000" dirty="0">
                <a:solidFill>
                  <a:srgbClr val="C18401"/>
                </a:solidFill>
                <a:latin typeface="Consolas"/>
              </a:rPr>
              <a:t>node</a:t>
            </a:r>
            <a:endParaRPr lang="en-US" altLang="zh-CN" sz="2000" dirty="0">
              <a:solidFill>
                <a:srgbClr val="5C5C5C"/>
              </a:solidFill>
              <a:latin typeface="Consolas"/>
            </a:endParaRPr>
          </a:p>
          <a:p>
            <a:pPr>
              <a:buFont typeface="+mj-lt"/>
              <a:buAutoNum type="arabicPeriod"/>
            </a:pP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char</a:t>
            </a:r>
            <a:r>
              <a:rPr lang="en-US" altLang="zh-CN" sz="2000" dirty="0">
                <a:solidFill>
                  <a:srgbClr val="5C5C5C"/>
                </a:solidFill>
                <a:latin typeface="Consolas"/>
              </a:rPr>
              <a:t> </a:t>
            </a:r>
            <a:r>
              <a:rPr lang="en-US" altLang="zh-CN" sz="2000" dirty="0" err="1">
                <a:solidFill>
                  <a:schemeClr val="bg1"/>
                </a:solidFill>
                <a:latin typeface="Consolas"/>
              </a:rPr>
              <a:t>car_num</a:t>
            </a:r>
            <a:r>
              <a:rPr lang="en-US" altLang="zh-CN" sz="2000" dirty="0">
                <a:solidFill>
                  <a:srgbClr val="5C5C5C"/>
                </a:solidFill>
                <a:latin typeface="Consolas"/>
              </a:rPr>
              <a:t>[</a:t>
            </a:r>
            <a:r>
              <a:rPr lang="en-US" altLang="zh-CN" sz="2000" dirty="0">
                <a:solidFill>
                  <a:srgbClr val="986801"/>
                </a:solidFill>
                <a:latin typeface="Consolas"/>
              </a:rPr>
              <a:t>10</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Time </a:t>
            </a:r>
            <a:r>
              <a:rPr lang="en-US" altLang="zh-CN" sz="2000" dirty="0" err="1">
                <a:solidFill>
                  <a:schemeClr val="bg1"/>
                </a:solidFill>
                <a:latin typeface="Consolas"/>
              </a:rPr>
              <a:t>inTime</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Time </a:t>
            </a:r>
            <a:r>
              <a:rPr lang="en-US" altLang="zh-CN" sz="2000" dirty="0" err="1">
                <a:solidFill>
                  <a:schemeClr val="bg1"/>
                </a:solidFill>
                <a:latin typeface="Consolas"/>
              </a:rPr>
              <a:t>outTime</a:t>
            </a:r>
            <a:r>
              <a:rPr lang="en-US" altLang="zh-CN" sz="2000" dirty="0">
                <a:solidFill>
                  <a:schemeClr val="bg1"/>
                </a:solidFill>
                <a:latin typeface="Consolas"/>
              </a:rPr>
              <a:t>;</a:t>
            </a:r>
          </a:p>
          <a:p>
            <a:pPr>
              <a:buFont typeface="+mj-lt"/>
              <a:buAutoNum type="arabicPeriod"/>
            </a:pPr>
            <a:r>
              <a:rPr lang="en-US" altLang="zh-CN" sz="2000" dirty="0">
                <a:solidFill>
                  <a:schemeClr val="bg1"/>
                </a:solidFill>
                <a:latin typeface="Consolas"/>
              </a:rPr>
              <a:t>} </a:t>
            </a:r>
            <a:r>
              <a:rPr lang="en-US" altLang="zh-CN" sz="2000" dirty="0" err="1">
                <a:solidFill>
                  <a:schemeClr val="bg1"/>
                </a:solidFill>
                <a:latin typeface="Consolas"/>
              </a:rPr>
              <a:t>CarNode</a:t>
            </a:r>
            <a:r>
              <a:rPr lang="en-US" altLang="zh-CN" sz="2000" dirty="0">
                <a:solidFill>
                  <a:schemeClr val="bg1"/>
                </a:solidFill>
                <a:latin typeface="Consolas"/>
              </a:rPr>
              <a:t>;</a:t>
            </a:r>
          </a:p>
          <a:p>
            <a:pPr>
              <a:buFont typeface="+mj-lt"/>
              <a:buAutoNum type="arabicPeriod"/>
            </a:pPr>
            <a:r>
              <a:rPr lang="en-US" altLang="zh-CN" sz="2000" dirty="0">
                <a:solidFill>
                  <a:schemeClr val="bg1"/>
                </a:solidFill>
                <a:latin typeface="Consolas"/>
              </a:rPr>
              <a:t>/**</a:t>
            </a:r>
            <a:r>
              <a:rPr lang="zh-CN" altLang="en-US" sz="2000" dirty="0">
                <a:solidFill>
                  <a:schemeClr val="bg1"/>
                </a:solidFill>
                <a:latin typeface="Consolas"/>
              </a:rPr>
              <a:t>停车场内车辆信息*</a:t>
            </a:r>
            <a:r>
              <a:rPr lang="en-US" altLang="zh-CN" sz="2000"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en-US" altLang="zh-CN" sz="2000" dirty="0" err="1">
                <a:solidFill>
                  <a:srgbClr val="A626A4"/>
                </a:solidFill>
                <a:latin typeface="Consolas"/>
              </a:rPr>
              <a:t>typedef</a:t>
            </a:r>
            <a:r>
              <a:rPr lang="en-US" altLang="zh-CN" sz="2000" dirty="0">
                <a:solidFill>
                  <a:srgbClr val="5C5C5C"/>
                </a:solidFill>
                <a:latin typeface="Consolas"/>
              </a:rPr>
              <a:t> </a:t>
            </a:r>
            <a:r>
              <a:rPr lang="en-US" altLang="zh-CN" sz="2000" dirty="0" err="1">
                <a:solidFill>
                  <a:srgbClr val="A626A4"/>
                </a:solidFill>
                <a:latin typeface="Consolas"/>
              </a:rPr>
              <a:t>struct</a:t>
            </a:r>
            <a:r>
              <a:rPr lang="en-US" altLang="zh-CN" sz="2000" dirty="0">
                <a:solidFill>
                  <a:srgbClr val="5C5C5C"/>
                </a:solidFill>
                <a:latin typeface="Consolas"/>
              </a:rPr>
              <a:t> </a:t>
            </a:r>
            <a:r>
              <a:rPr lang="en-US" altLang="zh-CN" sz="2000" dirty="0">
                <a:solidFill>
                  <a:srgbClr val="C18401"/>
                </a:solidFill>
                <a:latin typeface="Consolas"/>
              </a:rPr>
              <a:t>node2</a:t>
            </a:r>
            <a:endParaRPr lang="en-US" altLang="zh-CN" sz="2000" dirty="0">
              <a:solidFill>
                <a:srgbClr val="5C5C5C"/>
              </a:solidFill>
              <a:latin typeface="Consolas"/>
            </a:endParaRPr>
          </a:p>
          <a:p>
            <a:pPr>
              <a:buFont typeface="+mj-lt"/>
              <a:buAutoNum type="arabicPeriod"/>
            </a:pP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chemeClr val="bg1"/>
                </a:solidFill>
                <a:latin typeface="Consolas"/>
              </a:rPr>
              <a:t>CarNode</a:t>
            </a:r>
            <a:r>
              <a:rPr lang="en-US" altLang="zh-CN" sz="2000" dirty="0">
                <a:solidFill>
                  <a:schemeClr val="bg1"/>
                </a:solidFill>
                <a:latin typeface="Consolas"/>
              </a:rPr>
              <a:t> *</a:t>
            </a:r>
            <a:r>
              <a:rPr lang="en-US" altLang="zh-CN" sz="2000" dirty="0">
                <a:solidFill>
                  <a:srgbClr val="5C5C5C"/>
                </a:solidFill>
                <a:latin typeface="Consolas"/>
              </a:rPr>
              <a:t> </a:t>
            </a:r>
            <a:r>
              <a:rPr lang="en-US" altLang="zh-CN" sz="2000" dirty="0">
                <a:solidFill>
                  <a:srgbClr val="C18401"/>
                </a:solidFill>
                <a:latin typeface="Consolas"/>
              </a:rPr>
              <a:t>stack</a:t>
            </a:r>
            <a:r>
              <a:rPr lang="en-US" altLang="zh-CN" sz="2000" dirty="0">
                <a:solidFill>
                  <a:schemeClr val="bg1"/>
                </a:solidFill>
                <a:latin typeface="Consolas"/>
              </a:rPr>
              <a:t>[MAXNUM +</a:t>
            </a:r>
            <a:r>
              <a:rPr lang="en-US" altLang="zh-CN" sz="2000" dirty="0">
                <a:solidFill>
                  <a:srgbClr val="986801"/>
                </a:solidFill>
                <a:latin typeface="Consolas"/>
              </a:rPr>
              <a:t>1</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top;</a:t>
            </a:r>
          </a:p>
          <a:p>
            <a:pPr>
              <a:buFont typeface="+mj-lt"/>
              <a:buAutoNum type="arabicPeriod"/>
            </a:pPr>
            <a:r>
              <a:rPr lang="en-US" altLang="zh-CN" sz="2000" dirty="0">
                <a:solidFill>
                  <a:schemeClr val="bg1"/>
                </a:solidFill>
                <a:latin typeface="Consolas"/>
              </a:rPr>
              <a:t>} </a:t>
            </a:r>
            <a:r>
              <a:rPr lang="en-US" altLang="zh-CN" sz="2000" dirty="0" err="1">
                <a:solidFill>
                  <a:schemeClr val="bg1"/>
                </a:solidFill>
                <a:latin typeface="Consolas"/>
              </a:rPr>
              <a:t>SeqStackCar</a:t>
            </a:r>
            <a:r>
              <a:rPr lang="en-US" altLang="zh-CN" sz="2000" dirty="0">
                <a:solidFill>
                  <a:schemeClr val="bg1"/>
                </a:solidFill>
                <a:latin typeface="Consolas"/>
              </a:rPr>
              <a:t>;</a:t>
            </a:r>
            <a:endParaRPr lang="en-US" altLang="zh-CN" sz="2000" dirty="0">
              <a:solidFill>
                <a:schemeClr val="bg1"/>
              </a:solidFill>
              <a:latin typeface="Consolas"/>
            </a:endParaRPr>
          </a:p>
        </p:txBody>
      </p:sp>
      <p:sp>
        <p:nvSpPr>
          <p:cNvPr id="9" name="矩形 8"/>
          <p:cNvSpPr/>
          <p:nvPr/>
        </p:nvSpPr>
        <p:spPr>
          <a:xfrm>
            <a:off x="5297714" y="285213"/>
            <a:ext cx="6096000" cy="3724096"/>
          </a:xfrm>
          <a:prstGeom prst="rect">
            <a:avLst/>
          </a:prstGeom>
        </p:spPr>
        <p:txBody>
          <a:bodyPr>
            <a:spAutoFit/>
          </a:bodyPr>
          <a:lstStyle/>
          <a:p>
            <a:pPr marL="342900" lvl="0" indent="-342900">
              <a:buFont typeface="+mj-lt"/>
              <a:buAutoNum type="arabicPeriod" startAt="21"/>
            </a:pPr>
            <a:r>
              <a:rPr lang="en-US" altLang="zh-CN" sz="2400" dirty="0" err="1">
                <a:solidFill>
                  <a:srgbClr val="A626A4"/>
                </a:solidFill>
                <a:latin typeface="Consolas"/>
              </a:rPr>
              <a:t>typedef</a:t>
            </a:r>
            <a:r>
              <a:rPr lang="en-US" altLang="zh-CN" sz="2400" dirty="0">
                <a:solidFill>
                  <a:srgbClr val="5C5C5C"/>
                </a:solidFill>
                <a:latin typeface="Consolas"/>
              </a:rPr>
              <a:t> </a:t>
            </a:r>
            <a:r>
              <a:rPr lang="en-US" altLang="zh-CN" sz="2400" dirty="0" err="1">
                <a:solidFill>
                  <a:srgbClr val="A626A4"/>
                </a:solidFill>
                <a:latin typeface="Consolas"/>
              </a:rPr>
              <a:t>struct</a:t>
            </a:r>
            <a:r>
              <a:rPr lang="en-US" altLang="zh-CN" sz="2400" dirty="0">
                <a:solidFill>
                  <a:srgbClr val="5C5C5C"/>
                </a:solidFill>
                <a:latin typeface="Consolas"/>
              </a:rPr>
              <a:t> </a:t>
            </a:r>
            <a:r>
              <a:rPr lang="en-US" altLang="zh-CN" sz="2400" dirty="0">
                <a:solidFill>
                  <a:srgbClr val="C18401"/>
                </a:solidFill>
                <a:latin typeface="Consolas"/>
              </a:rPr>
              <a:t>car</a:t>
            </a:r>
            <a:endParaRPr lang="en-US" altLang="zh-CN" sz="2400" dirty="0">
              <a:solidFill>
                <a:srgbClr val="5C5C5C"/>
              </a:solidFill>
              <a:latin typeface="Consolas"/>
            </a:endParaRPr>
          </a:p>
          <a:p>
            <a:pPr lvl="0">
              <a:buFont typeface="+mj-lt"/>
              <a:buAutoNum type="arabicPeriod" startAt="21"/>
            </a:pPr>
            <a:r>
              <a:rPr lang="en-US" altLang="zh-CN" sz="2000" dirty="0">
                <a:solidFill>
                  <a:schemeClr val="bg1"/>
                </a:solidFill>
                <a:latin typeface="Consolas"/>
              </a:rPr>
              <a:t>{</a:t>
            </a:r>
          </a:p>
          <a:p>
            <a:pPr lvl="0">
              <a:buFont typeface="+mj-lt"/>
              <a:buAutoNum type="arabicPeriod" startAt="21"/>
            </a:pPr>
            <a:r>
              <a:rPr lang="en-US" altLang="zh-CN" sz="2000" dirty="0">
                <a:solidFill>
                  <a:schemeClr val="bg1"/>
                </a:solidFill>
                <a:latin typeface="Consolas"/>
              </a:rPr>
              <a:t>    </a:t>
            </a:r>
            <a:r>
              <a:rPr lang="en-US" altLang="zh-CN" sz="2000" dirty="0" err="1">
                <a:solidFill>
                  <a:schemeClr val="bg1"/>
                </a:solidFill>
                <a:latin typeface="Consolas"/>
              </a:rPr>
              <a:t>CarNode</a:t>
            </a:r>
            <a:r>
              <a:rPr lang="en-US" altLang="zh-CN" sz="2000" dirty="0">
                <a:solidFill>
                  <a:schemeClr val="bg1"/>
                </a:solidFill>
                <a:latin typeface="Consolas"/>
              </a:rPr>
              <a:t> * data; //</a:t>
            </a:r>
            <a:r>
              <a:rPr lang="zh-CN" altLang="en-US" sz="2000" dirty="0">
                <a:solidFill>
                  <a:schemeClr val="bg1"/>
                </a:solidFill>
                <a:latin typeface="Consolas"/>
              </a:rPr>
              <a:t>车辆信息</a:t>
            </a:r>
          </a:p>
          <a:p>
            <a:pPr lvl="0">
              <a:buFont typeface="+mj-lt"/>
              <a:buAutoNum type="arabicPeriod" startAt="21"/>
            </a:pPr>
            <a:r>
              <a:rPr lang="zh-CN" altLang="en-US" sz="2400" dirty="0">
                <a:solidFill>
                  <a:srgbClr val="5C5C5C"/>
                </a:solidFill>
                <a:latin typeface="Consolas"/>
              </a:rPr>
              <a:t>    </a:t>
            </a:r>
            <a:r>
              <a:rPr lang="en-US" altLang="zh-CN" sz="2400" dirty="0" err="1">
                <a:solidFill>
                  <a:srgbClr val="A626A4"/>
                </a:solidFill>
                <a:latin typeface="Consolas"/>
              </a:rPr>
              <a:t>struct</a:t>
            </a:r>
            <a:r>
              <a:rPr lang="en-US" altLang="zh-CN" sz="2400" dirty="0">
                <a:solidFill>
                  <a:srgbClr val="5C5C5C"/>
                </a:solidFill>
                <a:latin typeface="Consolas"/>
              </a:rPr>
              <a:t> </a:t>
            </a:r>
            <a:r>
              <a:rPr lang="en-US" altLang="zh-CN" sz="2400" dirty="0">
                <a:solidFill>
                  <a:srgbClr val="C18401"/>
                </a:solidFill>
                <a:latin typeface="Consolas"/>
              </a:rPr>
              <a:t>car</a:t>
            </a:r>
            <a:r>
              <a:rPr lang="en-US" altLang="zh-CN" sz="2400" dirty="0">
                <a:solidFill>
                  <a:srgbClr val="5C5C5C"/>
                </a:solidFill>
                <a:latin typeface="Consolas"/>
              </a:rPr>
              <a:t> * </a:t>
            </a:r>
            <a:r>
              <a:rPr lang="en-US" altLang="zh-CN" sz="2400" dirty="0">
                <a:solidFill>
                  <a:srgbClr val="C18401"/>
                </a:solidFill>
                <a:latin typeface="Consolas"/>
              </a:rPr>
              <a:t>next</a:t>
            </a:r>
            <a:r>
              <a:rPr lang="en-US" altLang="zh-CN" sz="2400" dirty="0">
                <a:solidFill>
                  <a:srgbClr val="5C5C5C"/>
                </a:solidFill>
                <a:latin typeface="Consolas"/>
              </a:rPr>
              <a:t>; </a:t>
            </a:r>
            <a:endParaRPr lang="en-US" altLang="zh-CN" sz="2000" dirty="0">
              <a:solidFill>
                <a:schemeClr val="bg1"/>
              </a:solidFill>
              <a:latin typeface="Consolas"/>
            </a:endParaRPr>
          </a:p>
          <a:p>
            <a:pPr lvl="0">
              <a:buFont typeface="+mj-lt"/>
              <a:buAutoNum type="arabicPeriod" startAt="21"/>
            </a:pPr>
            <a:r>
              <a:rPr lang="en-US" altLang="zh-CN" sz="2000" dirty="0">
                <a:solidFill>
                  <a:schemeClr val="bg1"/>
                </a:solidFill>
                <a:latin typeface="Consolas"/>
              </a:rPr>
              <a:t> </a:t>
            </a:r>
            <a:r>
              <a:rPr lang="en-US" altLang="zh-CN" sz="2000" dirty="0" smtClean="0">
                <a:solidFill>
                  <a:schemeClr val="bg1"/>
                </a:solidFill>
                <a:latin typeface="Consolas"/>
              </a:rPr>
              <a:t>//</a:t>
            </a:r>
            <a:r>
              <a:rPr lang="zh-CN" altLang="en-US" sz="2000" dirty="0">
                <a:solidFill>
                  <a:schemeClr val="bg1"/>
                </a:solidFill>
                <a:latin typeface="Consolas"/>
              </a:rPr>
              <a:t>指向下一个的指针域</a:t>
            </a:r>
          </a:p>
          <a:p>
            <a:pPr lvl="0">
              <a:buFont typeface="+mj-lt"/>
              <a:buAutoNum type="arabicPeriod" startAt="21"/>
            </a:pPr>
            <a:r>
              <a:rPr lang="en-US" altLang="zh-CN" sz="2000" dirty="0">
                <a:solidFill>
                  <a:schemeClr val="bg1"/>
                </a:solidFill>
                <a:latin typeface="Consolas"/>
              </a:rPr>
              <a:t>} </a:t>
            </a:r>
            <a:r>
              <a:rPr lang="en-US" altLang="zh-CN" sz="2000" dirty="0" err="1">
                <a:solidFill>
                  <a:schemeClr val="bg1"/>
                </a:solidFill>
                <a:latin typeface="Consolas"/>
              </a:rPr>
              <a:t>QueueNode</a:t>
            </a:r>
            <a:r>
              <a:rPr lang="en-US" altLang="zh-CN" sz="2000" dirty="0">
                <a:solidFill>
                  <a:schemeClr val="bg1"/>
                </a:solidFill>
                <a:latin typeface="Consolas"/>
              </a:rPr>
              <a:t>;</a:t>
            </a:r>
          </a:p>
          <a:p>
            <a:pPr lvl="0">
              <a:buFont typeface="+mj-lt"/>
              <a:buAutoNum type="arabicPeriod" startAt="21"/>
            </a:pPr>
            <a:r>
              <a:rPr lang="en-US" altLang="zh-CN" sz="2400" dirty="0" err="1">
                <a:solidFill>
                  <a:srgbClr val="A626A4"/>
                </a:solidFill>
                <a:latin typeface="Consolas"/>
              </a:rPr>
              <a:t>typedef</a:t>
            </a:r>
            <a:r>
              <a:rPr lang="en-US" altLang="zh-CN" sz="2400" dirty="0">
                <a:solidFill>
                  <a:srgbClr val="5C5C5C"/>
                </a:solidFill>
                <a:latin typeface="Consolas"/>
              </a:rPr>
              <a:t> </a:t>
            </a:r>
            <a:r>
              <a:rPr lang="en-US" altLang="zh-CN" sz="2400" dirty="0" err="1">
                <a:solidFill>
                  <a:srgbClr val="A626A4"/>
                </a:solidFill>
                <a:latin typeface="Consolas"/>
              </a:rPr>
              <a:t>struct</a:t>
            </a:r>
            <a:r>
              <a:rPr lang="en-US" altLang="zh-CN" sz="2400" dirty="0">
                <a:solidFill>
                  <a:srgbClr val="5C5C5C"/>
                </a:solidFill>
                <a:latin typeface="Consolas"/>
              </a:rPr>
              <a:t> </a:t>
            </a:r>
            <a:r>
              <a:rPr lang="en-US" altLang="zh-CN" sz="2400" dirty="0">
                <a:solidFill>
                  <a:srgbClr val="C18401"/>
                </a:solidFill>
                <a:latin typeface="Consolas"/>
              </a:rPr>
              <a:t>Node</a:t>
            </a:r>
            <a:endParaRPr lang="en-US" altLang="zh-CN" sz="2400" dirty="0">
              <a:solidFill>
                <a:srgbClr val="5C5C5C"/>
              </a:solidFill>
              <a:latin typeface="Consolas"/>
            </a:endParaRPr>
          </a:p>
          <a:p>
            <a:pPr lvl="0">
              <a:buFont typeface="+mj-lt"/>
              <a:buAutoNum type="arabicPeriod" startAt="21"/>
            </a:pPr>
            <a:r>
              <a:rPr lang="en-US" altLang="zh-CN" sz="2000" dirty="0">
                <a:solidFill>
                  <a:schemeClr val="bg1"/>
                </a:solidFill>
                <a:latin typeface="Consolas"/>
              </a:rPr>
              <a:t>{</a:t>
            </a:r>
          </a:p>
          <a:p>
            <a:pPr lvl="0">
              <a:buFont typeface="+mj-lt"/>
              <a:buAutoNum type="arabicPeriod" startAt="21"/>
            </a:pPr>
            <a:r>
              <a:rPr lang="en-US" altLang="zh-CN" sz="2000" dirty="0">
                <a:solidFill>
                  <a:schemeClr val="bg1"/>
                </a:solidFill>
                <a:latin typeface="Consolas"/>
              </a:rPr>
              <a:t>    </a:t>
            </a:r>
            <a:r>
              <a:rPr lang="en-US" altLang="zh-CN" sz="2000" dirty="0" err="1">
                <a:solidFill>
                  <a:schemeClr val="bg1"/>
                </a:solidFill>
                <a:latin typeface="Consolas"/>
              </a:rPr>
              <a:t>QueueNode</a:t>
            </a:r>
            <a:r>
              <a:rPr lang="en-US" altLang="zh-CN" sz="2000" dirty="0">
                <a:solidFill>
                  <a:schemeClr val="bg1"/>
                </a:solidFill>
                <a:latin typeface="Consolas"/>
              </a:rPr>
              <a:t> * head;//</a:t>
            </a:r>
            <a:r>
              <a:rPr lang="zh-CN" altLang="en-US" sz="2000" dirty="0">
                <a:solidFill>
                  <a:schemeClr val="bg1"/>
                </a:solidFill>
                <a:latin typeface="Consolas"/>
              </a:rPr>
              <a:t>头车</a:t>
            </a:r>
          </a:p>
          <a:p>
            <a:pPr lvl="0">
              <a:buFont typeface="+mj-lt"/>
              <a:buAutoNum type="arabicPeriod" startAt="21"/>
            </a:pPr>
            <a:r>
              <a:rPr lang="zh-CN" altLang="en-US" sz="2000" dirty="0">
                <a:solidFill>
                  <a:schemeClr val="bg1"/>
                </a:solidFill>
                <a:latin typeface="Consolas"/>
              </a:rPr>
              <a:t>    </a:t>
            </a:r>
            <a:r>
              <a:rPr lang="en-US" altLang="zh-CN" sz="2000" dirty="0" err="1">
                <a:solidFill>
                  <a:schemeClr val="bg1"/>
                </a:solidFill>
                <a:latin typeface="Consolas"/>
              </a:rPr>
              <a:t>QueueNode</a:t>
            </a:r>
            <a:r>
              <a:rPr lang="en-US" altLang="zh-CN" sz="2000" dirty="0">
                <a:solidFill>
                  <a:schemeClr val="bg1"/>
                </a:solidFill>
                <a:latin typeface="Consolas"/>
              </a:rPr>
              <a:t> * rear;//</a:t>
            </a:r>
            <a:r>
              <a:rPr lang="zh-CN" altLang="en-US" sz="2000" dirty="0">
                <a:solidFill>
                  <a:schemeClr val="bg1"/>
                </a:solidFill>
                <a:latin typeface="Consolas"/>
              </a:rPr>
              <a:t>尾车</a:t>
            </a:r>
          </a:p>
          <a:p>
            <a:pPr lvl="0">
              <a:buFont typeface="+mj-lt"/>
              <a:buAutoNum type="arabicPeriod" startAt="21"/>
            </a:pPr>
            <a:r>
              <a:rPr lang="en-US" altLang="zh-CN" sz="2000" dirty="0">
                <a:solidFill>
                  <a:schemeClr val="bg1"/>
                </a:solidFill>
                <a:latin typeface="Consolas"/>
              </a:rPr>
              <a:t>} </a:t>
            </a:r>
            <a:r>
              <a:rPr lang="en-US" altLang="zh-CN" sz="2000" dirty="0" err="1">
                <a:solidFill>
                  <a:schemeClr val="bg1"/>
                </a:solidFill>
                <a:latin typeface="Consolas"/>
              </a:rPr>
              <a:t>LinkQueueCar</a:t>
            </a:r>
            <a:r>
              <a:rPr lang="en-US" altLang="zh-CN" sz="2400" dirty="0">
                <a:solidFill>
                  <a:srgbClr val="5C5C5C"/>
                </a:solidFill>
                <a:latin typeface="Consolas"/>
              </a:rPr>
              <a:t>;</a:t>
            </a:r>
          </a:p>
        </p:txBody>
      </p:sp>
    </p:spTree>
    <p:extLst>
      <p:ext uri="{BB962C8B-B14F-4D97-AF65-F5344CB8AC3E}">
        <p14:creationId xmlns:p14="http://schemas.microsoft.com/office/powerpoint/2010/main" val="151057652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B443FBF-81C4-4D50-8D08-4B967A8FDD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004834" y="-1152493"/>
            <a:ext cx="4255357" cy="6560343"/>
          </a:xfrm>
          <a:custGeom>
            <a:avLst/>
            <a:gdLst>
              <a:gd name="connsiteX0" fmla="*/ 0 w 4757350"/>
              <a:gd name="connsiteY0" fmla="*/ 0 h 7334250"/>
              <a:gd name="connsiteX1" fmla="*/ 4757350 w 4757350"/>
              <a:gd name="connsiteY1" fmla="*/ 0 h 7334250"/>
              <a:gd name="connsiteX2" fmla="*/ 4757350 w 4757350"/>
              <a:gd name="connsiteY2" fmla="*/ 7029449 h 7334250"/>
              <a:gd name="connsiteX3" fmla="*/ 1212252 w 4757350"/>
              <a:gd name="connsiteY3" fmla="*/ 7029449 h 7334250"/>
              <a:gd name="connsiteX4" fmla="*/ 1212252 w 4757350"/>
              <a:gd name="connsiteY4" fmla="*/ 7334250 h 7334250"/>
              <a:gd name="connsiteX5" fmla="*/ 0 w 4757350"/>
              <a:gd name="connsiteY5" fmla="*/ 7334250 h 733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7350" h="7334250">
                <a:moveTo>
                  <a:pt x="0" y="0"/>
                </a:moveTo>
                <a:lnTo>
                  <a:pt x="4757350" y="0"/>
                </a:lnTo>
                <a:lnTo>
                  <a:pt x="4757350" y="7029449"/>
                </a:lnTo>
                <a:lnTo>
                  <a:pt x="1212252" y="7029449"/>
                </a:lnTo>
                <a:lnTo>
                  <a:pt x="1212252" y="7334250"/>
                </a:lnTo>
                <a:lnTo>
                  <a:pt x="0" y="7334250"/>
                </a:lnTo>
                <a:close/>
              </a:path>
            </a:pathLst>
          </a:custGeom>
        </p:spPr>
      </p:pic>
      <p:pic>
        <p:nvPicPr>
          <p:cNvPr id="3" name="图片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27B7196-ADB7-417E-B87B-C9673BCD40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48700" y="4802606"/>
            <a:ext cx="3543300" cy="2055394"/>
          </a:xfrm>
          <a:prstGeom prst="rect">
            <a:avLst/>
          </a:prstGeom>
        </p:spPr>
      </p:pic>
      <p:pic>
        <p:nvPicPr>
          <p:cNvPr id="4" name="图片 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9915412-4731-410C-9E79-76939194F21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043" y="4950994"/>
            <a:ext cx="3830053" cy="1907006"/>
          </a:xfrm>
          <a:prstGeom prst="rect">
            <a:avLst/>
          </a:prstGeom>
        </p:spPr>
      </p:pic>
      <p:pic>
        <p:nvPicPr>
          <p:cNvPr id="23" name="图片 2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C363DD3-3D3D-44EB-90ED-FCF2EED19DB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15865" y="5531469"/>
            <a:ext cx="433295" cy="994030"/>
          </a:xfrm>
          <a:prstGeom prst="rect">
            <a:avLst/>
          </a:prstGeom>
        </p:spPr>
      </p:pic>
      <p:sp>
        <p:nvSpPr>
          <p:cNvPr id="24" name="文本框 2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6D8C12F-3D62-42C7-99E8-073C835501EC}"/>
              </a:ext>
            </a:extLst>
          </p:cNvPr>
          <p:cNvSpPr txBox="1"/>
          <p:nvPr/>
        </p:nvSpPr>
        <p:spPr>
          <a:xfrm>
            <a:off x="3494097" y="4412982"/>
            <a:ext cx="5238906" cy="646331"/>
          </a:xfrm>
          <a:prstGeom prst="rect">
            <a:avLst/>
          </a:prstGeom>
          <a:noFill/>
        </p:spPr>
        <p:txBody>
          <a:bodyPr vert="horz" wrap="square" rtlCol="0">
            <a:spAutoFit/>
          </a:bodyPr>
          <a:lstStyle/>
          <a:p>
            <a:pPr algn="ctr"/>
            <a:r>
              <a:rPr lang="zh-CN" altLang="zh-CN" sz="1200" dirty="0">
                <a:solidFill>
                  <a:schemeClr val="bg1"/>
                </a:solidFill>
              </a:rPr>
              <a:t>该程序应用栈来完成的车辆进停车场和出停车场就是一个数据进栈和出栈的过程。如果停车场（栈）满了，就将车辆放在便道（队列）里；在车辆离开时计算出使用费用，并将便道第一辆车停到该车位置。</a:t>
            </a:r>
          </a:p>
        </p:txBody>
      </p:sp>
      <p:sp>
        <p:nvSpPr>
          <p:cNvPr id="25" name="文本框 2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89BF4B0-3BB2-4C76-9958-237DB9150A72}"/>
              </a:ext>
            </a:extLst>
          </p:cNvPr>
          <p:cNvSpPr txBox="1"/>
          <p:nvPr/>
        </p:nvSpPr>
        <p:spPr>
          <a:xfrm>
            <a:off x="3814009" y="3075057"/>
            <a:ext cx="4647819" cy="1200329"/>
          </a:xfrm>
          <a:prstGeom prst="rect">
            <a:avLst/>
          </a:prstGeom>
          <a:noFill/>
        </p:spPr>
        <p:txBody>
          <a:bodyPr vert="horz" wrap="square" rtlCol="0">
            <a:spAutoFit/>
          </a:bodyPr>
          <a:lstStyle/>
          <a:p>
            <a:pPr algn="ctr"/>
            <a:r>
              <a:rPr kumimoji="1" lang="zh-CN" altLang="en-US" sz="7200" dirty="0" smtClean="0">
                <a:solidFill>
                  <a:schemeClr val="bg1"/>
                </a:solidFill>
                <a:cs typeface="+mn-ea"/>
                <a:sym typeface="+mn-lt"/>
              </a:rPr>
              <a:t>查询车辆</a:t>
            </a:r>
            <a:endParaRPr kumimoji="1" lang="zh-CN" altLang="en-US" sz="7200" dirty="0">
              <a:solidFill>
                <a:schemeClr val="bg1"/>
              </a:solidFill>
              <a:cs typeface="+mn-ea"/>
              <a:sym typeface="+mn-lt"/>
            </a:endParaRPr>
          </a:p>
        </p:txBody>
      </p:sp>
      <p:sp>
        <p:nvSpPr>
          <p:cNvPr id="26" name="文本框 2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CC2717E-E17F-442A-93C1-DA4B256436FD}"/>
              </a:ext>
            </a:extLst>
          </p:cNvPr>
          <p:cNvSpPr txBox="1"/>
          <p:nvPr/>
        </p:nvSpPr>
        <p:spPr>
          <a:xfrm>
            <a:off x="4962183" y="4081967"/>
            <a:ext cx="2773954" cy="386837"/>
          </a:xfrm>
          <a:prstGeom prst="rect">
            <a:avLst/>
          </a:prstGeom>
          <a:noFill/>
        </p:spPr>
        <p:txBody>
          <a:bodyPr vert="horz" wrap="square" rtlCol="0">
            <a:spAutoFit/>
          </a:bodyPr>
          <a:lstStyle/>
          <a:p>
            <a:pPr algn="ctr">
              <a:lnSpc>
                <a:spcPct val="150000"/>
              </a:lnSpc>
            </a:pPr>
            <a:r>
              <a:rPr lang="zh-CN" altLang="en-US" sz="1400" dirty="0">
                <a:solidFill>
                  <a:schemeClr val="bg1"/>
                </a:solidFill>
                <a:cs typeface="+mn-ea"/>
                <a:sym typeface="+mn-lt"/>
              </a:rPr>
              <a:t>天天开心</a:t>
            </a:r>
            <a:endParaRPr kumimoji="1" lang="zh-CN" altLang="en-US" sz="1400" dirty="0">
              <a:solidFill>
                <a:schemeClr val="bg1"/>
              </a:solidFill>
              <a:cs typeface="+mn-ea"/>
              <a:sym typeface="+mn-lt"/>
            </a:endParaRPr>
          </a:p>
        </p:txBody>
      </p:sp>
    </p:spTree>
    <p:extLst>
      <p:ext uri="{BB962C8B-B14F-4D97-AF65-F5344CB8AC3E}">
        <p14:creationId xmlns:p14="http://schemas.microsoft.com/office/powerpoint/2010/main" val="187980004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7CE3C64-9DFF-4494-91AF-6BB12688DF2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8361947" y="0"/>
            <a:ext cx="3830053" cy="3829050"/>
          </a:xfrm>
          <a:custGeom>
            <a:avLst/>
            <a:gdLst>
              <a:gd name="connsiteX0" fmla="*/ 0 w 3830053"/>
              <a:gd name="connsiteY0" fmla="*/ 0 h 3829050"/>
              <a:gd name="connsiteX1" fmla="*/ 3830053 w 3830053"/>
              <a:gd name="connsiteY1" fmla="*/ 0 h 3829050"/>
              <a:gd name="connsiteX2" fmla="*/ 3830053 w 3830053"/>
              <a:gd name="connsiteY2" fmla="*/ 3829050 h 3829050"/>
              <a:gd name="connsiteX3" fmla="*/ 2740193 w 3830053"/>
              <a:gd name="connsiteY3" fmla="*/ 3829050 h 3829050"/>
              <a:gd name="connsiteX4" fmla="*/ 2740193 w 3830053"/>
              <a:gd name="connsiteY4" fmla="*/ 3028950 h 3829050"/>
              <a:gd name="connsiteX5" fmla="*/ 0 w 3830053"/>
              <a:gd name="connsiteY5" fmla="*/ 3028950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053" h="3829050">
                <a:moveTo>
                  <a:pt x="0" y="0"/>
                </a:moveTo>
                <a:lnTo>
                  <a:pt x="3830053" y="0"/>
                </a:lnTo>
                <a:lnTo>
                  <a:pt x="3830053" y="3829050"/>
                </a:lnTo>
                <a:lnTo>
                  <a:pt x="2740193" y="3829050"/>
                </a:lnTo>
                <a:lnTo>
                  <a:pt x="2740193" y="3028950"/>
                </a:lnTo>
                <a:lnTo>
                  <a:pt x="0" y="3028950"/>
                </a:lnTo>
                <a:close/>
              </a:path>
            </a:pathLst>
          </a:custGeom>
        </p:spPr>
      </p:pic>
      <p:pic>
        <p:nvPicPr>
          <p:cNvPr id="4" name="图片 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C6C19E4-C958-4AE8-BE13-CA2CB5F733E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505323" y="4841708"/>
            <a:ext cx="3543300" cy="2055394"/>
          </a:xfrm>
          <a:prstGeom prst="rect">
            <a:avLst/>
          </a:prstGeom>
        </p:spPr>
      </p:pic>
      <p:sp>
        <p:nvSpPr>
          <p:cNvPr id="7" name="矩形 6"/>
          <p:cNvSpPr/>
          <p:nvPr/>
        </p:nvSpPr>
        <p:spPr>
          <a:xfrm>
            <a:off x="348343" y="340482"/>
            <a:ext cx="10043886" cy="5940088"/>
          </a:xfrm>
          <a:prstGeom prst="rect">
            <a:avLst/>
          </a:prstGeom>
        </p:spPr>
        <p:txBody>
          <a:bodyPr wrap="square">
            <a:spAutoFit/>
          </a:bodyPr>
          <a:lstStyle/>
          <a:p>
            <a:pPr indent="-342900">
              <a:buFont typeface="+mj-lt"/>
              <a:buAutoNum type="arabicPeriod"/>
            </a:pP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err="1">
                <a:solidFill>
                  <a:srgbClr val="4078F2"/>
                </a:solidFill>
                <a:latin typeface="Consolas"/>
              </a:rPr>
              <a:t>findCarInfo</a:t>
            </a:r>
            <a:r>
              <a:rPr lang="en-US" altLang="zh-CN" sz="2400" dirty="0">
                <a:solidFill>
                  <a:schemeClr val="bg1"/>
                </a:solidFill>
                <a:latin typeface="Consolas"/>
              </a:rPr>
              <a:t>(</a:t>
            </a:r>
            <a:r>
              <a:rPr lang="en-US" altLang="zh-CN" sz="2400" dirty="0" err="1">
                <a:solidFill>
                  <a:schemeClr val="bg1"/>
                </a:solidFill>
                <a:latin typeface="Consolas"/>
              </a:rPr>
              <a:t>SeqStackCar</a:t>
            </a:r>
            <a:r>
              <a:rPr lang="en-US" altLang="zh-CN" sz="2400" dirty="0">
                <a:solidFill>
                  <a:schemeClr val="bg1"/>
                </a:solidFill>
                <a:latin typeface="Consolas"/>
              </a:rPr>
              <a:t> *</a:t>
            </a:r>
            <a:r>
              <a:rPr lang="en-US" altLang="zh-CN" sz="2400" dirty="0" err="1">
                <a:solidFill>
                  <a:schemeClr val="bg1"/>
                </a:solidFill>
                <a:latin typeface="Consolas"/>
              </a:rPr>
              <a:t>enter,LinkQueueCar</a:t>
            </a:r>
            <a:r>
              <a:rPr lang="en-US" altLang="zh-CN" sz="2400" dirty="0">
                <a:solidFill>
                  <a:schemeClr val="bg1"/>
                </a:solidFill>
                <a:latin typeface="Consolas"/>
              </a:rPr>
              <a:t> * </a:t>
            </a:r>
            <a:r>
              <a:rPr lang="en-US" altLang="zh-CN" sz="2400" dirty="0" err="1">
                <a:solidFill>
                  <a:schemeClr val="bg1"/>
                </a:solidFill>
                <a:latin typeface="Consolas"/>
              </a:rPr>
              <a:t>wite</a:t>
            </a:r>
            <a:r>
              <a:rPr lang="en-US" altLang="zh-CN" sz="2400" dirty="0">
                <a:solidFill>
                  <a:schemeClr val="bg1"/>
                </a:solidFill>
                <a:latin typeface="Consolas"/>
              </a:rPr>
              <a:t>)</a:t>
            </a:r>
          </a:p>
          <a:p>
            <a:pPr indent="-342900">
              <a:buFont typeface="+mj-lt"/>
              <a:buAutoNum type="arabicPeriod"/>
            </a:pPr>
            <a:r>
              <a:rPr lang="en-US" altLang="zh-CN" sz="24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"\n\t</a:t>
            </a:r>
            <a:r>
              <a:rPr lang="zh-CN" altLang="en-US" sz="2000" dirty="0">
                <a:solidFill>
                  <a:srgbClr val="50A14F"/>
                </a:solidFill>
                <a:latin typeface="Consolas"/>
              </a:rPr>
              <a:t>请输入要搜索的车牌号：</a:t>
            </a:r>
            <a:r>
              <a:rPr lang="en-US" altLang="zh-CN" sz="2000" dirty="0">
                <a:solidFill>
                  <a:srgbClr val="50A14F"/>
                </a:solidFill>
                <a:latin typeface="Consolas"/>
              </a:rPr>
              <a:t>"</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char</a:t>
            </a:r>
            <a:r>
              <a:rPr lang="en-US" altLang="zh-CN" sz="2000" dirty="0">
                <a:solidFill>
                  <a:srgbClr val="5C5C5C"/>
                </a:solidFill>
                <a:latin typeface="Consolas"/>
              </a:rPr>
              <a:t> </a:t>
            </a:r>
            <a:r>
              <a:rPr lang="en-US" altLang="zh-CN" sz="2000" dirty="0" err="1">
                <a:solidFill>
                  <a:schemeClr val="bg1"/>
                </a:solidFill>
                <a:latin typeface="Consolas"/>
              </a:rPr>
              <a:t>findcarnum</a:t>
            </a:r>
            <a:r>
              <a:rPr lang="en-US" altLang="zh-CN" sz="2000" dirty="0">
                <a:solidFill>
                  <a:srgbClr val="5C5C5C"/>
                </a:solidFill>
                <a:latin typeface="Consolas"/>
              </a:rPr>
              <a:t> </a:t>
            </a:r>
            <a:r>
              <a:rPr lang="en-US" altLang="zh-CN" sz="2000" dirty="0">
                <a:solidFill>
                  <a:schemeClr val="bg1"/>
                </a:solidFill>
                <a:latin typeface="Consolas"/>
              </a:rPr>
              <a:t>[</a:t>
            </a:r>
            <a:r>
              <a:rPr lang="en-US" altLang="zh-CN" sz="2000" dirty="0">
                <a:solidFill>
                  <a:srgbClr val="986801"/>
                </a:solidFill>
                <a:latin typeface="Consolas"/>
              </a:rPr>
              <a:t>10</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C18401"/>
                </a:solidFill>
                <a:latin typeface="Consolas"/>
              </a:rPr>
              <a:t>cin</a:t>
            </a:r>
            <a:r>
              <a:rPr lang="en-US" altLang="zh-CN" sz="2000" dirty="0">
                <a:solidFill>
                  <a:schemeClr val="bg1"/>
                </a:solidFill>
                <a:latin typeface="Consolas"/>
              </a:rPr>
              <a:t>&gt;&gt;</a:t>
            </a:r>
            <a:r>
              <a:rPr lang="en-US" altLang="zh-CN" sz="2000" dirty="0" err="1">
                <a:solidFill>
                  <a:schemeClr val="bg1"/>
                </a:solidFill>
                <a:latin typeface="Consolas"/>
              </a:rPr>
              <a:t>findcarnum</a:t>
            </a:r>
            <a:r>
              <a:rPr lang="en-US" altLang="zh-CN" sz="2000" dirty="0">
                <a:solidFill>
                  <a:schemeClr val="bg1"/>
                </a:solidFill>
                <a:latin typeface="Consolas"/>
              </a:rPr>
              <a:t>;</a:t>
            </a:r>
          </a:p>
          <a:p>
            <a:pPr indent="-342900">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for</a:t>
            </a:r>
            <a:r>
              <a:rPr lang="en-US" altLang="zh-CN" sz="2400" dirty="0">
                <a:solidFill>
                  <a:schemeClr val="bg1"/>
                </a:solidFill>
                <a:latin typeface="Consolas"/>
              </a:rPr>
              <a:t>(</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400" dirty="0">
                <a:solidFill>
                  <a:schemeClr val="bg1"/>
                </a:solidFill>
                <a:latin typeface="Consolas"/>
              </a:rPr>
              <a:t>i= </a:t>
            </a:r>
            <a:r>
              <a:rPr lang="en-US" altLang="zh-CN" sz="2000" dirty="0">
                <a:solidFill>
                  <a:srgbClr val="986801"/>
                </a:solidFill>
                <a:latin typeface="Consolas"/>
              </a:rPr>
              <a:t>1</a:t>
            </a:r>
            <a:r>
              <a:rPr lang="en-US" altLang="zh-CN" sz="2000" dirty="0">
                <a:solidFill>
                  <a:srgbClr val="5C5C5C"/>
                </a:solidFill>
                <a:latin typeface="Consolas"/>
              </a:rPr>
              <a:t> </a:t>
            </a:r>
            <a:r>
              <a:rPr lang="en-US" altLang="zh-CN" sz="2400" dirty="0">
                <a:solidFill>
                  <a:schemeClr val="bg1"/>
                </a:solidFill>
                <a:latin typeface="Consolas"/>
              </a:rPr>
              <a:t>; i &lt;= enter-&gt;top ; i++)</a:t>
            </a:r>
          </a:p>
          <a:p>
            <a:pPr indent="-342900">
              <a:buFont typeface="+mj-lt"/>
              <a:buAutoNum type="arabicPeriod"/>
            </a:pPr>
            <a:r>
              <a:rPr lang="en-US" altLang="zh-CN" sz="2000" dirty="0">
                <a:solidFill>
                  <a:srgbClr val="5C5C5C"/>
                </a:solidFill>
                <a:latin typeface="Consolas"/>
              </a:rPr>
              <a:t>    </a:t>
            </a:r>
            <a:r>
              <a:rPr lang="en-US" altLang="zh-CN" sz="24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result =</a:t>
            </a:r>
            <a:r>
              <a:rPr lang="en-US" altLang="zh-CN" sz="2000" dirty="0">
                <a:solidFill>
                  <a:srgbClr val="5C5C5C"/>
                </a:solidFill>
                <a:latin typeface="Consolas"/>
              </a:rPr>
              <a:t> </a:t>
            </a:r>
            <a:r>
              <a:rPr lang="en-US" altLang="zh-CN" sz="2000" dirty="0" err="1">
                <a:solidFill>
                  <a:srgbClr val="C18401"/>
                </a:solidFill>
                <a:latin typeface="Consolas"/>
              </a:rPr>
              <a:t>strcmp</a:t>
            </a:r>
            <a:r>
              <a:rPr lang="en-US" altLang="zh-CN" sz="2000" dirty="0">
                <a:solidFill>
                  <a:schemeClr val="bg1"/>
                </a:solidFill>
                <a:latin typeface="Consolas"/>
              </a:rPr>
              <a:t>(</a:t>
            </a:r>
            <a:r>
              <a:rPr lang="en-US" altLang="zh-CN" sz="2000" dirty="0" err="1">
                <a:solidFill>
                  <a:schemeClr val="bg1"/>
                </a:solidFill>
                <a:latin typeface="Consolas"/>
              </a:rPr>
              <a:t>findcarnum,enter</a:t>
            </a:r>
            <a:r>
              <a:rPr lang="en-US" altLang="zh-CN" sz="2000" dirty="0">
                <a:solidFill>
                  <a:schemeClr val="bg1"/>
                </a:solidFill>
                <a:latin typeface="Consolas"/>
              </a:rPr>
              <a:t>-&gt;</a:t>
            </a:r>
            <a:r>
              <a:rPr lang="en-US" altLang="zh-CN" sz="2000" dirty="0">
                <a:solidFill>
                  <a:srgbClr val="C18401"/>
                </a:solidFill>
                <a:latin typeface="Consolas"/>
              </a:rPr>
              <a:t>stack</a:t>
            </a:r>
            <a:r>
              <a:rPr lang="en-US" altLang="zh-CN" sz="2000" dirty="0">
                <a:solidFill>
                  <a:schemeClr val="bg1"/>
                </a:solidFill>
                <a:latin typeface="Consolas"/>
              </a:rPr>
              <a:t>[i]-&gt;</a:t>
            </a:r>
            <a:r>
              <a:rPr lang="en-US" altLang="zh-CN" sz="2000" dirty="0" err="1">
                <a:solidFill>
                  <a:schemeClr val="bg1"/>
                </a:solidFill>
                <a:latin typeface="Consolas"/>
              </a:rPr>
              <a:t>car_num</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if</a:t>
            </a:r>
            <a:r>
              <a:rPr lang="en-US" altLang="zh-CN" sz="2000" dirty="0">
                <a:solidFill>
                  <a:srgbClr val="5C5C5C"/>
                </a:solidFill>
                <a:latin typeface="Consolas"/>
              </a:rPr>
              <a:t>  </a:t>
            </a:r>
            <a:r>
              <a:rPr lang="en-US" altLang="zh-CN" sz="2000" dirty="0">
                <a:solidFill>
                  <a:schemeClr val="bg1"/>
                </a:solidFill>
                <a:latin typeface="Consolas"/>
              </a:rPr>
              <a:t>(result==</a:t>
            </a:r>
            <a:r>
              <a:rPr lang="en-US" altLang="zh-CN" sz="2000" dirty="0">
                <a:solidFill>
                  <a:srgbClr val="986801"/>
                </a:solidFill>
                <a:latin typeface="Consolas"/>
              </a:rPr>
              <a:t>0</a:t>
            </a:r>
            <a:r>
              <a:rPr lang="en-US" altLang="zh-CN" sz="2000" dirty="0">
                <a:solidFill>
                  <a:schemeClr val="bg1"/>
                </a:solidFill>
                <a:latin typeface="Consolas"/>
              </a:rPr>
              <a:t>)</a:t>
            </a:r>
          </a:p>
          <a:p>
            <a:pPr indent="-342900">
              <a:buFont typeface="+mj-lt"/>
              <a:buAutoNum type="arabicPeriod"/>
            </a:pPr>
            <a:r>
              <a:rPr lang="en-US" altLang="zh-CN" sz="2000" dirty="0">
                <a:solidFill>
                  <a:srgbClr val="5C5C5C"/>
                </a:solidFill>
                <a:latin typeface="Consolas"/>
              </a:rPr>
              <a:t> </a:t>
            </a:r>
            <a:r>
              <a:rPr lang="en-US" altLang="zh-CN" sz="2400" dirty="0">
                <a:solidFill>
                  <a:schemeClr val="bg1"/>
                </a:solidFill>
                <a:latin typeface="Consolas"/>
              </a:rPr>
              <a:t>       {</a:t>
            </a:r>
          </a:p>
          <a:p>
            <a:pPr>
              <a:buFont typeface="+mj-lt"/>
              <a:buAutoNum type="arabicPeriod"/>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"\n\t</a:t>
            </a:r>
            <a:r>
              <a:rPr lang="zh-CN" altLang="en-US" sz="2000" dirty="0">
                <a:solidFill>
                  <a:srgbClr val="50A14F"/>
                </a:solidFill>
                <a:latin typeface="Consolas"/>
              </a:rPr>
              <a:t>在场内找到车辆</a:t>
            </a:r>
            <a:r>
              <a:rPr lang="en-US" altLang="zh-CN" sz="2000" dirty="0">
                <a:solidFill>
                  <a:srgbClr val="50A14F"/>
                </a:solidFill>
                <a:latin typeface="Consolas"/>
              </a:rPr>
              <a:t>"</a:t>
            </a:r>
            <a:r>
              <a:rPr lang="en-US" altLang="zh-CN" sz="2000" dirty="0">
                <a:solidFill>
                  <a:schemeClr val="bg1"/>
                </a:solidFill>
                <a:latin typeface="Consolas"/>
              </a:rPr>
              <a:t>&lt;&lt;</a:t>
            </a:r>
            <a:r>
              <a:rPr lang="en-US" altLang="zh-CN" sz="2000" dirty="0" err="1">
                <a:solidFill>
                  <a:schemeClr val="bg1"/>
                </a:solidFill>
                <a:latin typeface="Consolas"/>
              </a:rPr>
              <a:t>findcarnum</a:t>
            </a:r>
            <a:r>
              <a:rPr lang="en-US" altLang="zh-CN" sz="2000" dirty="0">
                <a:solidFill>
                  <a:schemeClr val="bg1"/>
                </a:solidFill>
                <a:latin typeface="Consolas"/>
              </a:rPr>
              <a:t>&lt;&lt;</a:t>
            </a:r>
            <a:r>
              <a:rPr lang="en-US" altLang="zh-CN" sz="2000" dirty="0" err="1">
                <a:solidFill>
                  <a:srgbClr val="C18401"/>
                </a:solidFill>
                <a:latin typeface="Consolas"/>
              </a:rPr>
              <a:t>endl</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"\n\t</a:t>
            </a:r>
            <a:r>
              <a:rPr lang="zh-CN" altLang="en-US" sz="2000" dirty="0">
                <a:solidFill>
                  <a:srgbClr val="50A14F"/>
                </a:solidFill>
                <a:latin typeface="Consolas"/>
              </a:rPr>
              <a:t>入场时间</a:t>
            </a:r>
            <a:r>
              <a:rPr lang="en-US" altLang="zh-CN" sz="2000" dirty="0">
                <a:solidFill>
                  <a:schemeClr val="bg1"/>
                </a:solidFill>
                <a:latin typeface="Consolas"/>
              </a:rPr>
              <a:t>:"&lt;&lt;enter-&gt;stack[i]-&gt;</a:t>
            </a:r>
            <a:r>
              <a:rPr lang="en-US" altLang="zh-CN" sz="2000" dirty="0" err="1" smtClean="0">
                <a:solidFill>
                  <a:schemeClr val="bg1"/>
                </a:solidFill>
                <a:latin typeface="Consolas"/>
              </a:rPr>
              <a:t>inTime.hour</a:t>
            </a:r>
            <a:r>
              <a:rPr lang="en-US" altLang="zh-CN" sz="2000" dirty="0">
                <a:solidFill>
                  <a:schemeClr val="bg1"/>
                </a:solidFill>
                <a:latin typeface="Consolas"/>
              </a:rPr>
              <a:t>&lt;&lt;</a:t>
            </a:r>
            <a:r>
              <a:rPr lang="en-US" altLang="zh-CN" sz="2000" dirty="0">
                <a:solidFill>
                  <a:srgbClr val="50A14F"/>
                </a:solidFill>
                <a:latin typeface="Consolas"/>
              </a:rPr>
              <a:t>"</a:t>
            </a:r>
            <a:r>
              <a:rPr lang="zh-CN" altLang="en-US" sz="2000" dirty="0" smtClean="0">
                <a:solidFill>
                  <a:srgbClr val="50A14F"/>
                </a:solidFill>
                <a:latin typeface="Consolas"/>
              </a:rPr>
              <a:t>时</a:t>
            </a:r>
            <a:r>
              <a:rPr lang="en-US" altLang="zh-CN" sz="2000" dirty="0">
                <a:solidFill>
                  <a:srgbClr val="50A14F"/>
                </a:solidFill>
                <a:latin typeface="Consolas"/>
              </a:rPr>
              <a:t>"</a:t>
            </a:r>
            <a:r>
              <a:rPr lang="en-US" altLang="zh-CN" sz="2000" dirty="0">
                <a:solidFill>
                  <a:schemeClr val="bg1"/>
                </a:solidFill>
                <a:latin typeface="Consolas"/>
              </a:rPr>
              <a:t>&lt;&lt;enter-&gt;</a:t>
            </a:r>
            <a:r>
              <a:rPr lang="en-US" altLang="zh-CN" sz="2000" dirty="0">
                <a:solidFill>
                  <a:srgbClr val="C18401"/>
                </a:solidFill>
                <a:latin typeface="Consolas"/>
              </a:rPr>
              <a:t>stack</a:t>
            </a:r>
            <a:r>
              <a:rPr lang="en-US" altLang="zh-CN" sz="2000" dirty="0">
                <a:solidFill>
                  <a:schemeClr val="bg1"/>
                </a:solidFill>
                <a:latin typeface="Consolas"/>
              </a:rPr>
              <a:t>[i]-&gt;</a:t>
            </a:r>
            <a:r>
              <a:rPr lang="en-US" altLang="zh-CN" sz="2000" dirty="0" err="1">
                <a:solidFill>
                  <a:schemeClr val="bg1"/>
                </a:solidFill>
                <a:latin typeface="Consolas"/>
              </a:rPr>
              <a:t>inTime.min</a:t>
            </a:r>
            <a:r>
              <a:rPr lang="en-US" altLang="zh-CN" sz="2000" dirty="0">
                <a:solidFill>
                  <a:schemeClr val="bg1"/>
                </a:solidFill>
                <a:latin typeface="Consolas"/>
              </a:rPr>
              <a:t>&lt;&lt;</a:t>
            </a:r>
            <a:r>
              <a:rPr lang="en-US" altLang="zh-CN" sz="2000" dirty="0">
                <a:solidFill>
                  <a:srgbClr val="50A14F"/>
                </a:solidFill>
                <a:latin typeface="Consolas"/>
              </a:rPr>
              <a:t>"</a:t>
            </a:r>
            <a:r>
              <a:rPr lang="zh-CN" altLang="en-US" sz="2000" dirty="0">
                <a:solidFill>
                  <a:srgbClr val="50A14F"/>
                </a:solidFill>
                <a:latin typeface="Consolas"/>
              </a:rPr>
              <a:t>分</a:t>
            </a:r>
            <a:r>
              <a:rPr lang="en-US" altLang="zh-CN" sz="2000" dirty="0">
                <a:solidFill>
                  <a:srgbClr val="50A14F"/>
                </a:solidFill>
                <a:latin typeface="Consolas"/>
              </a:rPr>
              <a:t>\</a:t>
            </a:r>
            <a:r>
              <a:rPr lang="en-US" altLang="zh-CN" sz="2000" dirty="0" smtClean="0">
                <a:solidFill>
                  <a:srgbClr val="50A14F"/>
                </a:solidFill>
                <a:latin typeface="Consolas"/>
              </a:rPr>
              <a:t>n"</a:t>
            </a:r>
            <a:r>
              <a:rPr lang="en-US" altLang="zh-CN" sz="2000" dirty="0" smtClean="0">
                <a:solidFill>
                  <a:srgbClr val="5C5C5C"/>
                </a:solidFill>
                <a:latin typeface="Consolas"/>
              </a:rPr>
              <a:t>;</a:t>
            </a:r>
            <a:endParaRPr lang="en-US" altLang="zh-CN" sz="2000" dirty="0">
              <a:solidFill>
                <a:srgbClr val="5C5C5C"/>
              </a:solidFill>
              <a:latin typeface="Consolas"/>
            </a:endParaRP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return</a:t>
            </a:r>
            <a:r>
              <a:rPr lang="en-US" altLang="zh-CN" sz="2000" dirty="0">
                <a:solidFill>
                  <a:srgbClr val="5C5C5C"/>
                </a:solidFill>
                <a:latin typeface="Consolas"/>
              </a:rPr>
              <a:t> </a:t>
            </a:r>
            <a:r>
              <a:rPr lang="en-US" altLang="zh-CN" sz="2000" dirty="0">
                <a:solidFill>
                  <a:schemeClr val="bg1"/>
                </a:solidFill>
                <a:latin typeface="Consolas"/>
              </a:rPr>
              <a:t>OK;</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p>
          <a:p>
            <a:pPr>
              <a:buFont typeface="+mj-lt"/>
              <a:buAutoNum type="arabicPeriod"/>
            </a:pPr>
            <a:r>
              <a:rPr lang="en-US" altLang="zh-CN" sz="2000" dirty="0">
                <a:solidFill>
                  <a:schemeClr val="bg1"/>
                </a:solidFill>
                <a:latin typeface="Consolas"/>
              </a:rPr>
              <a:t>    }</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if</a:t>
            </a:r>
            <a:r>
              <a:rPr lang="en-US" altLang="zh-CN" sz="2000" dirty="0">
                <a:solidFill>
                  <a:srgbClr val="5C5C5C"/>
                </a:solidFill>
                <a:latin typeface="Consolas"/>
              </a:rPr>
              <a:t>  </a:t>
            </a:r>
            <a:r>
              <a:rPr lang="en-US" altLang="zh-CN" sz="2000" dirty="0">
                <a:solidFill>
                  <a:schemeClr val="bg1"/>
                </a:solidFill>
                <a:latin typeface="Consolas"/>
              </a:rPr>
              <a:t>((</a:t>
            </a:r>
            <a:r>
              <a:rPr lang="en-US" altLang="zh-CN" sz="2000" dirty="0" err="1">
                <a:solidFill>
                  <a:schemeClr val="bg1"/>
                </a:solidFill>
                <a:latin typeface="Consolas"/>
              </a:rPr>
              <a:t>wite</a:t>
            </a:r>
            <a:r>
              <a:rPr lang="en-US" altLang="zh-CN" sz="2000" dirty="0">
                <a:solidFill>
                  <a:schemeClr val="bg1"/>
                </a:solidFill>
                <a:latin typeface="Consolas"/>
              </a:rPr>
              <a:t>-&gt;head!=</a:t>
            </a:r>
            <a:r>
              <a:rPr lang="en-US" altLang="zh-CN" sz="2000" dirty="0" err="1">
                <a:solidFill>
                  <a:schemeClr val="bg1"/>
                </a:solidFill>
                <a:latin typeface="Consolas"/>
              </a:rPr>
              <a:t>wite</a:t>
            </a:r>
            <a:r>
              <a:rPr lang="en-US" altLang="zh-CN" sz="2000" dirty="0">
                <a:solidFill>
                  <a:schemeClr val="bg1"/>
                </a:solidFill>
                <a:latin typeface="Consolas"/>
              </a:rPr>
              <a:t>-&gt;rear))</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dirty="0" smtClean="0">
                <a:solidFill>
                  <a:schemeClr val="bg1"/>
                </a:solidFill>
                <a:latin typeface="Consolas"/>
              </a:rPr>
              <a:t>{</a:t>
            </a:r>
          </a:p>
        </p:txBody>
      </p:sp>
    </p:spTree>
    <p:extLst>
      <p:ext uri="{BB962C8B-B14F-4D97-AF65-F5344CB8AC3E}">
        <p14:creationId xmlns:p14="http://schemas.microsoft.com/office/powerpoint/2010/main" val="244270663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069EB17-719A-4030-8707-A3E5C21F51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06"/>
          <a:stretch/>
        </p:blipFill>
        <p:spPr>
          <a:xfrm rot="16200000" flipV="1">
            <a:off x="9929302" y="4561637"/>
            <a:ext cx="1654242" cy="2871154"/>
          </a:xfrm>
          <a:custGeom>
            <a:avLst/>
            <a:gdLst>
              <a:gd name="connsiteX0" fmla="*/ 0 w 3140244"/>
              <a:gd name="connsiteY0" fmla="*/ 5450305 h 5450305"/>
              <a:gd name="connsiteX1" fmla="*/ 0 w 3140244"/>
              <a:gd name="connsiteY1" fmla="*/ 0 h 5450305"/>
              <a:gd name="connsiteX2" fmla="*/ 794084 w 3140244"/>
              <a:gd name="connsiteY2" fmla="*/ 0 h 5450305"/>
              <a:gd name="connsiteX3" fmla="*/ 794084 w 3140244"/>
              <a:gd name="connsiteY3" fmla="*/ 661739 h 5450305"/>
              <a:gd name="connsiteX4" fmla="*/ 3140244 w 3140244"/>
              <a:gd name="connsiteY4" fmla="*/ 661739 h 5450305"/>
              <a:gd name="connsiteX5" fmla="*/ 3140244 w 3140244"/>
              <a:gd name="connsiteY5" fmla="*/ 5450305 h 545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0244" h="5450305">
                <a:moveTo>
                  <a:pt x="0" y="5450305"/>
                </a:moveTo>
                <a:lnTo>
                  <a:pt x="0" y="0"/>
                </a:lnTo>
                <a:lnTo>
                  <a:pt x="794084" y="0"/>
                </a:lnTo>
                <a:lnTo>
                  <a:pt x="794084" y="661739"/>
                </a:lnTo>
                <a:lnTo>
                  <a:pt x="3140244" y="661739"/>
                </a:lnTo>
                <a:lnTo>
                  <a:pt x="3140244" y="5450305"/>
                </a:lnTo>
                <a:close/>
              </a:path>
            </a:pathLst>
          </a:custGeom>
        </p:spPr>
      </p:pic>
      <p:sp>
        <p:nvSpPr>
          <p:cNvPr id="13" name="矩形 12"/>
          <p:cNvSpPr/>
          <p:nvPr/>
        </p:nvSpPr>
        <p:spPr>
          <a:xfrm>
            <a:off x="58051" y="296940"/>
            <a:ext cx="8766629" cy="6524863"/>
          </a:xfrm>
          <a:prstGeom prst="rect">
            <a:avLst/>
          </a:prstGeom>
        </p:spPr>
        <p:txBody>
          <a:bodyPr wrap="square">
            <a:spAutoFit/>
          </a:bodyPr>
          <a:lstStyle/>
          <a:p>
            <a:pPr marL="342900" lvl="0" indent="-342900">
              <a:buFont typeface="+mj-lt"/>
              <a:buAutoNum type="arabicPeriod" startAt="18"/>
            </a:pPr>
            <a:r>
              <a:rPr lang="en-US" altLang="zh-CN" dirty="0">
                <a:solidFill>
                  <a:srgbClr val="5C5C5C"/>
                </a:solidFill>
                <a:latin typeface="Consolas"/>
              </a:rPr>
              <a:t>    </a:t>
            </a:r>
            <a:r>
              <a:rPr lang="en-US" altLang="zh-CN" sz="2000" dirty="0">
                <a:solidFill>
                  <a:srgbClr val="5C5C5C"/>
                </a:solidFill>
                <a:latin typeface="Consolas"/>
              </a:rPr>
              <a:t> </a:t>
            </a:r>
            <a:r>
              <a:rPr lang="en-US" altLang="zh-CN" sz="2800" dirty="0">
                <a:solidFill>
                  <a:schemeClr val="bg1"/>
                </a:solidFill>
                <a:latin typeface="Consolas"/>
              </a:rPr>
              <a:t> </a:t>
            </a:r>
            <a:r>
              <a:rPr lang="en-US" altLang="zh-CN" sz="2400" dirty="0" err="1">
                <a:solidFill>
                  <a:schemeClr val="bg1"/>
                </a:solidFill>
                <a:latin typeface="Consolas"/>
              </a:rPr>
              <a:t>CarN</a:t>
            </a:r>
            <a:r>
              <a:rPr lang="en-US" altLang="zh-CN" sz="2800" dirty="0" err="1">
                <a:solidFill>
                  <a:schemeClr val="bg1"/>
                </a:solidFill>
                <a:latin typeface="Consolas"/>
              </a:rPr>
              <a:t>ode</a:t>
            </a:r>
            <a:r>
              <a:rPr lang="en-US" altLang="zh-CN" sz="2800" dirty="0">
                <a:solidFill>
                  <a:schemeClr val="bg1"/>
                </a:solidFill>
                <a:latin typeface="Consolas"/>
              </a:rPr>
              <a:t> *t;</a:t>
            </a:r>
          </a:p>
          <a:p>
            <a:pPr lvl="0">
              <a:buFont typeface="+mj-lt"/>
              <a:buAutoNum type="arabicPeriod" startAt="18"/>
            </a:pPr>
            <a:r>
              <a:rPr lang="en-US" altLang="zh-CN" dirty="0">
                <a:solidFill>
                  <a:srgbClr val="5C5C5C"/>
                </a:solidFill>
                <a:latin typeface="Consolas"/>
              </a:rPr>
              <a:t>       </a:t>
            </a:r>
            <a:r>
              <a:rPr lang="en-US" altLang="zh-CN" sz="2400" dirty="0">
                <a:solidFill>
                  <a:schemeClr val="bg1"/>
                </a:solidFill>
                <a:latin typeface="Consolas"/>
              </a:rPr>
              <a:t> </a:t>
            </a:r>
            <a:r>
              <a:rPr lang="en-US" altLang="zh-CN" sz="2000" dirty="0" err="1">
                <a:solidFill>
                  <a:schemeClr val="bg1"/>
                </a:solidFill>
                <a:latin typeface="Consolas"/>
              </a:rPr>
              <a:t>QueueNode</a:t>
            </a:r>
            <a:r>
              <a:rPr lang="en-US" altLang="zh-CN" sz="2000" dirty="0">
                <a:solidFill>
                  <a:schemeClr val="bg1"/>
                </a:solidFill>
                <a:latin typeface="Consolas"/>
              </a:rPr>
              <a:t> * q = </a:t>
            </a:r>
            <a:r>
              <a:rPr lang="en-US" altLang="zh-CN" sz="2000" dirty="0" err="1">
                <a:solidFill>
                  <a:schemeClr val="bg1"/>
                </a:solidFill>
                <a:latin typeface="Consolas"/>
              </a:rPr>
              <a:t>wite</a:t>
            </a:r>
            <a:r>
              <a:rPr lang="en-US" altLang="zh-CN" sz="2000" dirty="0">
                <a:solidFill>
                  <a:schemeClr val="bg1"/>
                </a:solidFill>
                <a:latin typeface="Consolas"/>
              </a:rPr>
              <a:t>-&gt;head-&gt;next ;</a:t>
            </a:r>
          </a:p>
          <a:p>
            <a:pPr lvl="0">
              <a:buFont typeface="+mj-lt"/>
              <a:buAutoNum type="arabicPeriod" startAt="18"/>
            </a:pPr>
            <a:r>
              <a:rPr lang="en-US" altLang="zh-CN" dirty="0">
                <a:solidFill>
                  <a:srgbClr val="5C5C5C"/>
                </a:solidFill>
                <a:latin typeface="Consolas"/>
              </a:rPr>
              <a:t>       </a:t>
            </a: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i  =</a:t>
            </a:r>
            <a:r>
              <a:rPr lang="en-US" altLang="zh-CN" sz="2000" dirty="0">
                <a:solidFill>
                  <a:srgbClr val="986801"/>
                </a:solidFill>
                <a:latin typeface="Consolas"/>
              </a:rPr>
              <a:t>1</a:t>
            </a:r>
            <a:r>
              <a:rPr lang="en-US" altLang="zh-CN" sz="2000" dirty="0">
                <a:solidFill>
                  <a:schemeClr val="bg1"/>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rgbClr val="A626A4"/>
                </a:solidFill>
                <a:latin typeface="Consolas"/>
              </a:rPr>
              <a:t>while</a:t>
            </a:r>
            <a:r>
              <a:rPr lang="en-US" altLang="zh-CN" sz="2000" dirty="0">
                <a:solidFill>
                  <a:srgbClr val="5C5C5C"/>
                </a:solidFill>
                <a:latin typeface="Consolas"/>
              </a:rPr>
              <a:t> </a:t>
            </a:r>
            <a:r>
              <a:rPr lang="en-US" altLang="zh-CN" sz="2000" dirty="0">
                <a:solidFill>
                  <a:schemeClr val="bg1"/>
                </a:solidFill>
                <a:latin typeface="Consolas"/>
              </a:rPr>
              <a:t>(q!=</a:t>
            </a:r>
            <a:r>
              <a:rPr lang="en-US" altLang="zh-CN" sz="2000" dirty="0">
                <a:solidFill>
                  <a:schemeClr val="bg1"/>
                </a:solidFill>
                <a:latin typeface="Consolas"/>
              </a:rPr>
              <a:t>NULL</a:t>
            </a:r>
            <a:r>
              <a:rPr lang="en-US" altLang="zh-CN" sz="2000" dirty="0">
                <a:solidFill>
                  <a:schemeClr val="bg1"/>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chemeClr val="bg1"/>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chemeClr val="bg1"/>
                </a:solidFill>
                <a:latin typeface="Consolas"/>
              </a:rPr>
              <a:t> t = q-&gt;data;</a:t>
            </a:r>
          </a:p>
          <a:p>
            <a:pPr lvl="0">
              <a:buFont typeface="+mj-lt"/>
              <a:buAutoNum type="arabicPeriod" startAt="18"/>
            </a:pPr>
            <a:r>
              <a:rPr lang="en-US" altLang="zh-CN" sz="2000" dirty="0">
                <a:solidFill>
                  <a:srgbClr val="5C5C5C"/>
                </a:solidFill>
                <a:latin typeface="Consolas"/>
              </a:rPr>
              <a:t>            </a:t>
            </a:r>
            <a:r>
              <a:rPr lang="en-US" altLang="zh-CN" sz="2000" dirty="0" err="1">
                <a:solidFill>
                  <a:srgbClr val="A626A4"/>
                </a:solidFill>
                <a:latin typeface="Consolas"/>
              </a:rPr>
              <a:t>int</a:t>
            </a:r>
            <a:r>
              <a:rPr lang="en-US" altLang="zh-CN" sz="2000" dirty="0">
                <a:solidFill>
                  <a:srgbClr val="5C5C5C"/>
                </a:solidFill>
                <a:latin typeface="Consolas"/>
              </a:rPr>
              <a:t> </a:t>
            </a:r>
            <a:r>
              <a:rPr lang="en-US" altLang="zh-CN" sz="2000" dirty="0">
                <a:solidFill>
                  <a:schemeClr val="bg1"/>
                </a:solidFill>
                <a:latin typeface="Consolas"/>
              </a:rPr>
              <a:t>result =</a:t>
            </a:r>
            <a:r>
              <a:rPr lang="en-US" altLang="zh-CN" sz="2000" dirty="0">
                <a:solidFill>
                  <a:srgbClr val="5C5C5C"/>
                </a:solidFill>
                <a:latin typeface="Consolas"/>
              </a:rPr>
              <a:t> </a:t>
            </a:r>
            <a:r>
              <a:rPr lang="en-US" altLang="zh-CN" sz="2000" dirty="0" err="1">
                <a:solidFill>
                  <a:srgbClr val="C18401"/>
                </a:solidFill>
                <a:latin typeface="Consolas"/>
              </a:rPr>
              <a:t>strcmp</a:t>
            </a:r>
            <a:r>
              <a:rPr lang="en-US" altLang="zh-CN" sz="2000" dirty="0">
                <a:solidFill>
                  <a:schemeClr val="bg1"/>
                </a:solidFill>
                <a:latin typeface="Consolas"/>
              </a:rPr>
              <a:t>(</a:t>
            </a:r>
            <a:r>
              <a:rPr lang="en-US" altLang="zh-CN" sz="2000" dirty="0" err="1">
                <a:solidFill>
                  <a:schemeClr val="bg1"/>
                </a:solidFill>
                <a:latin typeface="Consolas"/>
              </a:rPr>
              <a:t>findcarnum,t</a:t>
            </a:r>
            <a:r>
              <a:rPr lang="en-US" altLang="zh-CN" sz="2000" dirty="0">
                <a:solidFill>
                  <a:schemeClr val="bg1"/>
                </a:solidFill>
                <a:latin typeface="Consolas"/>
              </a:rPr>
              <a:t>-&gt;</a:t>
            </a:r>
            <a:r>
              <a:rPr lang="en-US" altLang="zh-CN" sz="2000" dirty="0" err="1">
                <a:solidFill>
                  <a:schemeClr val="bg1"/>
                </a:solidFill>
                <a:latin typeface="Consolas"/>
              </a:rPr>
              <a:t>car_num</a:t>
            </a:r>
            <a:r>
              <a:rPr lang="en-US" altLang="zh-CN" sz="2000" dirty="0">
                <a:solidFill>
                  <a:schemeClr val="bg1"/>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rgbClr val="A626A4"/>
                </a:solidFill>
                <a:latin typeface="Consolas"/>
              </a:rPr>
              <a:t>if</a:t>
            </a:r>
            <a:r>
              <a:rPr lang="en-US" altLang="zh-CN" sz="2000" dirty="0">
                <a:solidFill>
                  <a:schemeClr val="bg1"/>
                </a:solidFill>
                <a:latin typeface="Consolas"/>
              </a:rPr>
              <a:t>(result==</a:t>
            </a:r>
            <a:r>
              <a:rPr lang="en-US" altLang="zh-CN" sz="2000" dirty="0">
                <a:solidFill>
                  <a:srgbClr val="986801"/>
                </a:solidFill>
                <a:latin typeface="Consolas"/>
              </a:rPr>
              <a:t>0</a:t>
            </a:r>
            <a:r>
              <a:rPr lang="en-US" altLang="zh-CN" sz="2000" dirty="0">
                <a:solidFill>
                  <a:schemeClr val="bg1"/>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chemeClr val="bg1"/>
                </a:solidFill>
                <a:latin typeface="Consolas"/>
              </a:rPr>
              <a:t> {</a:t>
            </a:r>
          </a:p>
          <a:p>
            <a:pPr lvl="0">
              <a:buFont typeface="+mj-lt"/>
              <a:buAutoNum type="arabicPeriod" startAt="18"/>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"\n\t</a:t>
            </a:r>
            <a:r>
              <a:rPr lang="zh-CN" altLang="en-US" sz="2000" dirty="0">
                <a:solidFill>
                  <a:srgbClr val="50A14F"/>
                </a:solidFill>
                <a:latin typeface="Consolas"/>
              </a:rPr>
              <a:t>在等待队列中找到车辆</a:t>
            </a:r>
            <a:r>
              <a:rPr lang="en-US" altLang="zh-CN" sz="2000" dirty="0">
                <a:solidFill>
                  <a:srgbClr val="50A14F"/>
                </a:solidFill>
                <a:latin typeface="Consolas"/>
              </a:rPr>
              <a:t>"</a:t>
            </a:r>
            <a:r>
              <a:rPr lang="en-US" altLang="zh-CN" sz="2000" dirty="0">
                <a:solidFill>
                  <a:schemeClr val="bg1"/>
                </a:solidFill>
                <a:latin typeface="Consolas"/>
              </a:rPr>
              <a:t>&lt;&lt;</a:t>
            </a:r>
            <a:r>
              <a:rPr lang="en-US" altLang="zh-CN" sz="2000" dirty="0" err="1">
                <a:solidFill>
                  <a:schemeClr val="bg1"/>
                </a:solidFill>
                <a:latin typeface="Consolas"/>
              </a:rPr>
              <a:t>findcarnum</a:t>
            </a:r>
            <a:r>
              <a:rPr lang="en-US" altLang="zh-CN" sz="2000" dirty="0">
                <a:solidFill>
                  <a:schemeClr val="bg1"/>
                </a:solidFill>
                <a:latin typeface="Consolas"/>
              </a:rPr>
              <a:t>&lt;&lt;</a:t>
            </a:r>
            <a:r>
              <a:rPr lang="en-US" altLang="zh-CN" sz="2000" dirty="0" err="1">
                <a:solidFill>
                  <a:srgbClr val="C18401"/>
                </a:solidFill>
                <a:latin typeface="Consolas"/>
              </a:rPr>
              <a:t>endl</a:t>
            </a:r>
            <a:r>
              <a:rPr lang="en-US" altLang="zh-CN" sz="2000" dirty="0">
                <a:solidFill>
                  <a:srgbClr val="5C5C5C"/>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rgbClr val="A626A4"/>
                </a:solidFill>
                <a:latin typeface="Consolas"/>
              </a:rPr>
              <a:t>return</a:t>
            </a:r>
            <a:r>
              <a:rPr lang="en-US" altLang="zh-CN" sz="2000" dirty="0">
                <a:solidFill>
                  <a:srgbClr val="5C5C5C"/>
                </a:solidFill>
                <a:latin typeface="Consolas"/>
              </a:rPr>
              <a:t> </a:t>
            </a:r>
            <a:r>
              <a:rPr lang="en-US" altLang="zh-CN" sz="2000" dirty="0">
                <a:solidFill>
                  <a:schemeClr val="bg1"/>
                </a:solidFill>
                <a:latin typeface="Consolas"/>
              </a:rPr>
              <a:t>OK;</a:t>
            </a:r>
          </a:p>
          <a:p>
            <a:pPr lvl="0">
              <a:buFont typeface="+mj-lt"/>
              <a:buAutoNum type="arabicPeriod" startAt="18"/>
            </a:pPr>
            <a:r>
              <a:rPr lang="en-US" altLang="zh-CN" sz="2000" dirty="0">
                <a:solidFill>
                  <a:srgbClr val="5C5C5C"/>
                </a:solidFill>
                <a:latin typeface="Consolas"/>
              </a:rPr>
              <a:t>    </a:t>
            </a:r>
            <a:r>
              <a:rPr lang="en-US" altLang="zh-CN" sz="2000" dirty="0">
                <a:solidFill>
                  <a:schemeClr val="bg1"/>
                </a:solidFill>
                <a:latin typeface="Consolas"/>
              </a:rPr>
              <a:t>        }</a:t>
            </a:r>
          </a:p>
          <a:p>
            <a:pPr lvl="0">
              <a:buFont typeface="+mj-lt"/>
              <a:buAutoNum type="arabicPeriod" startAt="18"/>
            </a:pPr>
            <a:r>
              <a:rPr lang="en-US" altLang="zh-CN" sz="2000" dirty="0">
                <a:solidFill>
                  <a:schemeClr val="bg1"/>
                </a:solidFill>
                <a:latin typeface="Consolas"/>
              </a:rPr>
              <a:t>            q = q -&gt; next;</a:t>
            </a:r>
          </a:p>
          <a:p>
            <a:pPr lvl="0">
              <a:buFont typeface="+mj-lt"/>
              <a:buAutoNum type="arabicPeriod" startAt="18"/>
            </a:pPr>
            <a:r>
              <a:rPr lang="en-US" altLang="zh-CN" sz="2000" dirty="0">
                <a:solidFill>
                  <a:schemeClr val="bg1"/>
                </a:solidFill>
                <a:latin typeface="Consolas"/>
              </a:rPr>
              <a:t>            i++;</a:t>
            </a:r>
          </a:p>
          <a:p>
            <a:pPr lvl="0">
              <a:buFont typeface="+mj-lt"/>
              <a:buAutoNum type="arabicPeriod" startAt="18"/>
            </a:pPr>
            <a:r>
              <a:rPr lang="en-US" altLang="zh-CN" sz="2000" dirty="0">
                <a:solidFill>
                  <a:schemeClr val="bg1"/>
                </a:solidFill>
                <a:latin typeface="Consolas"/>
              </a:rPr>
              <a:t>        }</a:t>
            </a:r>
          </a:p>
          <a:p>
            <a:pPr lvl="0">
              <a:buFont typeface="+mj-lt"/>
              <a:buAutoNum type="arabicPeriod" startAt="18"/>
            </a:pPr>
            <a:r>
              <a:rPr lang="en-US" altLang="zh-CN" sz="2000" dirty="0">
                <a:solidFill>
                  <a:schemeClr val="bg1"/>
                </a:solidFill>
                <a:latin typeface="Consolas"/>
              </a:rPr>
              <a:t>    }</a:t>
            </a:r>
          </a:p>
          <a:p>
            <a:pPr lvl="0">
              <a:buFont typeface="+mj-lt"/>
              <a:buAutoNum type="arabicPeriod" startAt="18"/>
            </a:pPr>
            <a:r>
              <a:rPr lang="en-US" altLang="zh-CN" sz="2000" dirty="0">
                <a:solidFill>
                  <a:srgbClr val="5C5C5C"/>
                </a:solidFill>
                <a:latin typeface="Consolas"/>
              </a:rPr>
              <a:t>    </a:t>
            </a:r>
            <a:r>
              <a:rPr lang="en-US" altLang="zh-CN" sz="2000" dirty="0" err="1">
                <a:solidFill>
                  <a:srgbClr val="C18401"/>
                </a:solidFill>
                <a:latin typeface="Consolas"/>
              </a:rPr>
              <a:t>cout</a:t>
            </a:r>
            <a:r>
              <a:rPr lang="en-US" altLang="zh-CN" sz="2000" dirty="0">
                <a:solidFill>
                  <a:schemeClr val="bg1"/>
                </a:solidFill>
                <a:latin typeface="Consolas"/>
              </a:rPr>
              <a:t>&lt;&lt;</a:t>
            </a:r>
            <a:r>
              <a:rPr lang="en-US" altLang="zh-CN" sz="2000" dirty="0">
                <a:solidFill>
                  <a:srgbClr val="50A14F"/>
                </a:solidFill>
                <a:latin typeface="Consolas"/>
              </a:rPr>
              <a:t>"\n\t</a:t>
            </a:r>
            <a:r>
              <a:rPr lang="zh-CN" altLang="en-US" sz="2000" dirty="0">
                <a:solidFill>
                  <a:srgbClr val="50A14F"/>
                </a:solidFill>
                <a:latin typeface="Consolas"/>
              </a:rPr>
              <a:t>查找完成未找到</a:t>
            </a:r>
            <a:r>
              <a:rPr lang="en-US" altLang="zh-CN" sz="2000" dirty="0">
                <a:solidFill>
                  <a:srgbClr val="50A14F"/>
                </a:solidFill>
                <a:latin typeface="Consolas"/>
              </a:rPr>
              <a:t>"</a:t>
            </a:r>
            <a:r>
              <a:rPr lang="en-US" altLang="zh-CN" sz="2000" dirty="0">
                <a:solidFill>
                  <a:schemeClr val="bg1"/>
                </a:solidFill>
                <a:latin typeface="Consolas"/>
              </a:rPr>
              <a:t>&lt;&lt;</a:t>
            </a:r>
            <a:r>
              <a:rPr lang="en-US" altLang="zh-CN" sz="2000" dirty="0" err="1">
                <a:solidFill>
                  <a:schemeClr val="bg1"/>
                </a:solidFill>
                <a:latin typeface="Consolas"/>
              </a:rPr>
              <a:t>findcarnum</a:t>
            </a:r>
            <a:r>
              <a:rPr lang="en-US" altLang="zh-CN" sz="2000" dirty="0">
                <a:solidFill>
                  <a:schemeClr val="bg1"/>
                </a:solidFill>
                <a:latin typeface="Consolas"/>
              </a:rPr>
              <a:t>&lt;&lt;</a:t>
            </a:r>
            <a:r>
              <a:rPr lang="en-US" altLang="zh-CN" sz="2000" dirty="0" err="1">
                <a:solidFill>
                  <a:srgbClr val="C18401"/>
                </a:solidFill>
                <a:latin typeface="Consolas"/>
              </a:rPr>
              <a:t>endl</a:t>
            </a:r>
            <a:r>
              <a:rPr lang="en-US" altLang="zh-CN" sz="2000" dirty="0">
                <a:solidFill>
                  <a:srgbClr val="5C5C5C"/>
                </a:solidFill>
                <a:latin typeface="Consolas"/>
              </a:rPr>
              <a:t>;</a:t>
            </a:r>
          </a:p>
          <a:p>
            <a:pPr lvl="0">
              <a:buFont typeface="+mj-lt"/>
              <a:buAutoNum type="arabicPeriod" startAt="18"/>
            </a:pPr>
            <a:r>
              <a:rPr lang="en-US" altLang="zh-CN" sz="2000" dirty="0">
                <a:solidFill>
                  <a:srgbClr val="5C5C5C"/>
                </a:solidFill>
                <a:latin typeface="Consolas"/>
              </a:rPr>
              <a:t>    </a:t>
            </a:r>
            <a:r>
              <a:rPr lang="en-US" altLang="zh-CN" sz="2000" dirty="0">
                <a:solidFill>
                  <a:srgbClr val="A626A4"/>
                </a:solidFill>
                <a:latin typeface="Consolas"/>
              </a:rPr>
              <a:t>return</a:t>
            </a:r>
            <a:r>
              <a:rPr lang="en-US" altLang="zh-CN" sz="2000" dirty="0">
                <a:solidFill>
                  <a:srgbClr val="5C5C5C"/>
                </a:solidFill>
                <a:latin typeface="Consolas"/>
              </a:rPr>
              <a:t> </a:t>
            </a:r>
            <a:r>
              <a:rPr lang="en-US" altLang="zh-CN" sz="2000" dirty="0">
                <a:solidFill>
                  <a:schemeClr val="bg1"/>
                </a:solidFill>
                <a:latin typeface="Consolas"/>
              </a:rPr>
              <a:t>ERROR;</a:t>
            </a:r>
          </a:p>
          <a:p>
            <a:pPr lvl="0">
              <a:buFont typeface="+mj-lt"/>
              <a:buAutoNum type="arabicPeriod" startAt="18"/>
            </a:pPr>
            <a:r>
              <a:rPr lang="en-US" altLang="zh-CN" sz="2000" dirty="0">
                <a:solidFill>
                  <a:schemeClr val="bg1"/>
                </a:solidFill>
                <a:latin typeface="Consolas"/>
              </a:rPr>
              <a:t>}</a:t>
            </a:r>
          </a:p>
        </p:txBody>
      </p:sp>
      <p:pic>
        <p:nvPicPr>
          <p:cNvPr id="5" name="图片 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62F1EFF-5565-41E8-B86F-9FD4F0BAC6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1114" y="-2284595"/>
            <a:ext cx="5454316" cy="9692800"/>
          </a:xfrm>
          <a:prstGeom prst="rect">
            <a:avLst/>
          </a:prstGeom>
        </p:spPr>
      </p:pic>
    </p:spTree>
    <p:extLst>
      <p:ext uri="{BB962C8B-B14F-4D97-AF65-F5344CB8AC3E}">
        <p14:creationId xmlns:p14="http://schemas.microsoft.com/office/powerpoint/2010/main" val="118665060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BE7D7C9-FF8C-47D7-9444-51CA00C8B08D}"/>
              </a:ext>
            </a:extLst>
          </p:cNvPr>
          <p:cNvSpPr txBox="1"/>
          <p:nvPr/>
        </p:nvSpPr>
        <p:spPr>
          <a:xfrm>
            <a:off x="5388080" y="470043"/>
            <a:ext cx="1415772" cy="5720084"/>
          </a:xfrm>
          <a:prstGeom prst="rect">
            <a:avLst/>
          </a:prstGeom>
          <a:noFill/>
        </p:spPr>
        <p:txBody>
          <a:bodyPr vert="eaVert" wrap="square" rtlCol="0">
            <a:spAutoFit/>
          </a:bodyPr>
          <a:lstStyle>
            <a:defPPr>
              <a:defRPr lang="zh-CN"/>
            </a:defPPr>
            <a:lvl1pPr algn="ctr">
              <a:defRPr kumimoji="1" sz="13800">
                <a:gradFill>
                  <a:gsLst>
                    <a:gs pos="4000">
                      <a:srgbClr val="F9DEC0"/>
                    </a:gs>
                    <a:gs pos="58000">
                      <a:srgbClr val="F9DEC0"/>
                    </a:gs>
                    <a:gs pos="20000">
                      <a:srgbClr val="CFA86F"/>
                    </a:gs>
                    <a:gs pos="100000">
                      <a:srgbClr val="CFA86F"/>
                    </a:gs>
                  </a:gsLst>
                  <a:lin ang="3780000" scaled="0"/>
                </a:gradFill>
                <a:latin typeface="默陌老屋手迹" panose="02000603000000000000" pitchFamily="2" charset="-122"/>
                <a:ea typeface="默陌老屋手迹" panose="02000603000000000000" pitchFamily="2" charset="-122"/>
                <a:cs typeface="yuweij Medium" charset="0"/>
              </a:defRPr>
            </a:lvl1pPr>
            <a:lvl2pPr>
              <a:defRPr/>
            </a:lvl2pPr>
            <a:lvl3pPr>
              <a:defRPr/>
            </a:lvl3pPr>
            <a:lvl4pPr>
              <a:defRPr/>
            </a:lvl4pPr>
            <a:lvl5pPr>
              <a:defRPr/>
            </a:lvl5pPr>
            <a:lvl6pPr>
              <a:defRPr/>
            </a:lvl6pPr>
            <a:lvl7pPr>
              <a:defRPr/>
            </a:lvl7pPr>
            <a:lvl8pPr>
              <a:defRPr/>
            </a:lvl8pPr>
            <a:lvl9pPr>
              <a:defRPr/>
            </a:lvl9pPr>
          </a:lstStyle>
          <a:p>
            <a:r>
              <a:rPr lang="zh-CN" altLang="en-US" sz="8000" dirty="0"/>
              <a:t>系统功能项</a:t>
            </a:r>
            <a:endParaRPr lang="zh-CN" altLang="en-US" sz="9600" dirty="0"/>
          </a:p>
        </p:txBody>
      </p:sp>
    </p:spTree>
    <p:extLst>
      <p:ext uri="{BB962C8B-B14F-4D97-AF65-F5344CB8AC3E}">
        <p14:creationId xmlns:p14="http://schemas.microsoft.com/office/powerpoint/2010/main" val="1123286957"/>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364D7EA-DC50-427E-8D7C-546FB689D1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7434650" y="-342899"/>
            <a:ext cx="4757350" cy="7334250"/>
          </a:xfrm>
          <a:custGeom>
            <a:avLst/>
            <a:gdLst>
              <a:gd name="connsiteX0" fmla="*/ 0 w 4757350"/>
              <a:gd name="connsiteY0" fmla="*/ 0 h 7334250"/>
              <a:gd name="connsiteX1" fmla="*/ 4757350 w 4757350"/>
              <a:gd name="connsiteY1" fmla="*/ 0 h 7334250"/>
              <a:gd name="connsiteX2" fmla="*/ 4757350 w 4757350"/>
              <a:gd name="connsiteY2" fmla="*/ 7029449 h 7334250"/>
              <a:gd name="connsiteX3" fmla="*/ 1212252 w 4757350"/>
              <a:gd name="connsiteY3" fmla="*/ 7029449 h 7334250"/>
              <a:gd name="connsiteX4" fmla="*/ 1212252 w 4757350"/>
              <a:gd name="connsiteY4" fmla="*/ 7334250 h 7334250"/>
              <a:gd name="connsiteX5" fmla="*/ 0 w 4757350"/>
              <a:gd name="connsiteY5" fmla="*/ 7334250 h 733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7350" h="7334250">
                <a:moveTo>
                  <a:pt x="0" y="0"/>
                </a:moveTo>
                <a:lnTo>
                  <a:pt x="4757350" y="0"/>
                </a:lnTo>
                <a:lnTo>
                  <a:pt x="4757350" y="7029449"/>
                </a:lnTo>
                <a:lnTo>
                  <a:pt x="1212252" y="7029449"/>
                </a:lnTo>
                <a:lnTo>
                  <a:pt x="1212252" y="7334250"/>
                </a:lnTo>
                <a:lnTo>
                  <a:pt x="0" y="7334250"/>
                </a:lnTo>
                <a:close/>
              </a:path>
            </a:pathLst>
          </a:custGeom>
        </p:spPr>
      </p:pic>
      <p:sp>
        <p:nvSpPr>
          <p:cNvPr id="10" name="TextBox 9"/>
          <p:cNvSpPr txBox="1"/>
          <p:nvPr/>
        </p:nvSpPr>
        <p:spPr>
          <a:xfrm>
            <a:off x="98783" y="6668184"/>
            <a:ext cx="1800200" cy="118430"/>
          </a:xfrm>
          <a:prstGeom prst="rect">
            <a:avLst/>
          </a:prstGeom>
          <a:noFill/>
        </p:spPr>
        <p:txBody>
          <a:bodyPr wrap="square" rtlCol="0">
            <a:spAutoFit/>
          </a:bodyPr>
          <a:lstStyle/>
          <a:p>
            <a:pPr>
              <a:lnSpc>
                <a:spcPct val="200000"/>
              </a:lnSpc>
            </a:pPr>
            <a:r>
              <a:rPr lang="en-US" altLang="zh-CN" sz="100" dirty="0" smtClean="0">
                <a:solidFill>
                  <a:prstClr val="black"/>
                </a:solidFill>
                <a:ea typeface="微软雅黑" panose="020B0503020204020204" pitchFamily="34" charset="-122"/>
              </a:rPr>
              <a:t>PPT</a:t>
            </a:r>
            <a:r>
              <a:rPr lang="zh-CN" altLang="en-US" sz="100" dirty="0" smtClean="0">
                <a:solidFill>
                  <a:prstClr val="black"/>
                </a:solidFill>
                <a:ea typeface="微软雅黑" panose="020B0503020204020204" pitchFamily="34" charset="-122"/>
              </a:rPr>
              <a:t>模板 </a:t>
            </a:r>
            <a:r>
              <a:rPr lang="en-US" altLang="zh-CN" sz="100" dirty="0">
                <a:solidFill>
                  <a:prstClr val="black"/>
                </a:solidFill>
                <a:ea typeface="微软雅黑" panose="020B0503020204020204" pitchFamily="34" charset="-122"/>
              </a:rPr>
              <a:t>http://www.1ppt.com/moban/</a:t>
            </a:r>
            <a:r>
              <a:rPr lang="zh-CN" altLang="en-US" sz="100" dirty="0" smtClean="0">
                <a:solidFill>
                  <a:prstClr val="black"/>
                </a:solidFill>
                <a:ea typeface="微软雅黑" panose="020B0503020204020204" pitchFamily="34" charset="-122"/>
              </a:rPr>
              <a:t> </a:t>
            </a:r>
            <a:endParaRPr lang="en-US" altLang="zh-CN" sz="100" dirty="0" smtClean="0">
              <a:solidFill>
                <a:prstClr val="black"/>
              </a:solidFill>
              <a:ea typeface="微软雅黑" panose="020B0503020204020204" pitchFamily="34" charset="-122"/>
            </a:endParaRPr>
          </a:p>
        </p:txBody>
      </p:sp>
      <p:sp>
        <p:nvSpPr>
          <p:cNvPr id="9" name="矩形 8"/>
          <p:cNvSpPr/>
          <p:nvPr/>
        </p:nvSpPr>
        <p:spPr>
          <a:xfrm>
            <a:off x="449944" y="11820"/>
            <a:ext cx="6096000" cy="6863417"/>
          </a:xfrm>
          <a:prstGeom prst="rect">
            <a:avLst/>
          </a:prstGeom>
        </p:spPr>
        <p:txBody>
          <a:bodyPr>
            <a:spAutoFit/>
          </a:bodyPr>
          <a:lstStyle/>
          <a:p>
            <a:pPr>
              <a:buFont typeface="+mj-lt"/>
              <a:buAutoNum type="arabicPeriod"/>
            </a:pPr>
            <a:r>
              <a:rPr lang="en-US" altLang="zh-CN" sz="2000" dirty="0">
                <a:solidFill>
                  <a:srgbClr val="A626A4"/>
                </a:solidFill>
                <a:latin typeface="Consolas"/>
              </a:rPr>
              <a:t>switch</a:t>
            </a:r>
            <a:r>
              <a:rPr lang="en-US" altLang="zh-CN" sz="2000" dirty="0">
                <a:solidFill>
                  <a:schemeClr val="bg1"/>
                </a:solidFill>
                <a:latin typeface="Consolas"/>
              </a:rPr>
              <a:t>(choose)</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i="1" dirty="0">
                <a:solidFill>
                  <a:schemeClr val="bg1"/>
                </a:solidFill>
                <a:latin typeface="Consolas"/>
              </a:rPr>
              <a:t>/** 1.</a:t>
            </a:r>
            <a:r>
              <a:rPr lang="zh-CN" altLang="en-US" sz="2000" i="1" dirty="0">
                <a:solidFill>
                  <a:schemeClr val="bg1"/>
                </a:solidFill>
                <a:latin typeface="Consolas"/>
              </a:rPr>
              <a:t>停车场停车信息显示*</a:t>
            </a:r>
            <a:r>
              <a:rPr lang="en-US" altLang="zh-CN" sz="2000" i="1"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zh-CN" altLang="en-US" sz="2000" dirty="0">
                <a:solidFill>
                  <a:srgbClr val="5C5C5C"/>
                </a:solidFill>
                <a:latin typeface="Consolas"/>
              </a:rPr>
              <a:t>        </a:t>
            </a:r>
            <a:r>
              <a:rPr lang="en-US" altLang="zh-CN" sz="2000" dirty="0">
                <a:solidFill>
                  <a:srgbClr val="A626A4"/>
                </a:solidFill>
                <a:latin typeface="Consolas"/>
              </a:rPr>
              <a:t>case</a:t>
            </a:r>
            <a:r>
              <a:rPr lang="en-US" altLang="zh-CN" sz="2000" dirty="0">
                <a:solidFill>
                  <a:srgbClr val="5C5C5C"/>
                </a:solidFill>
                <a:latin typeface="Consolas"/>
              </a:rPr>
              <a:t> </a:t>
            </a:r>
            <a:r>
              <a:rPr lang="en-US" altLang="zh-CN" sz="2000" dirty="0">
                <a:solidFill>
                  <a:srgbClr val="986801"/>
                </a:solidFill>
                <a:latin typeface="Consolas"/>
              </a:rPr>
              <a:t>1</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chemeClr val="bg1"/>
                </a:solidFill>
                <a:latin typeface="Consolas"/>
              </a:rPr>
              <a:t>showinPark</a:t>
            </a:r>
            <a:r>
              <a:rPr lang="en-US" altLang="zh-CN" sz="2000" dirty="0">
                <a:solidFill>
                  <a:schemeClr val="bg1"/>
                </a:solidFill>
                <a:latin typeface="Consolas"/>
              </a:rPr>
              <a:t>(&amp;enter);</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break</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i="1" dirty="0">
                <a:solidFill>
                  <a:schemeClr val="bg1"/>
                </a:solidFill>
                <a:latin typeface="Consolas"/>
              </a:rPr>
              <a:t>/**2.</a:t>
            </a:r>
            <a:r>
              <a:rPr lang="zh-CN" altLang="en-US" sz="2000" i="1" dirty="0">
                <a:solidFill>
                  <a:schemeClr val="bg1"/>
                </a:solidFill>
                <a:latin typeface="Consolas"/>
              </a:rPr>
              <a:t>等待中停车信息显示 *</a:t>
            </a:r>
            <a:r>
              <a:rPr lang="en-US" altLang="zh-CN" sz="2000" i="1"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zh-CN" altLang="en-US" sz="2000" dirty="0">
                <a:solidFill>
                  <a:srgbClr val="5C5C5C"/>
                </a:solidFill>
                <a:latin typeface="Consolas"/>
              </a:rPr>
              <a:t>        </a:t>
            </a:r>
            <a:r>
              <a:rPr lang="en-US" altLang="zh-CN" sz="2000" dirty="0">
                <a:solidFill>
                  <a:srgbClr val="A626A4"/>
                </a:solidFill>
                <a:latin typeface="Consolas"/>
              </a:rPr>
              <a:t>case</a:t>
            </a:r>
            <a:r>
              <a:rPr lang="en-US" altLang="zh-CN" sz="2000" dirty="0">
                <a:solidFill>
                  <a:srgbClr val="5C5C5C"/>
                </a:solidFill>
                <a:latin typeface="Consolas"/>
              </a:rPr>
              <a:t> </a:t>
            </a:r>
            <a:r>
              <a:rPr lang="en-US" altLang="zh-CN" sz="2000" dirty="0">
                <a:solidFill>
                  <a:srgbClr val="986801"/>
                </a:solidFill>
                <a:latin typeface="Consolas"/>
              </a:rPr>
              <a:t>2</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dirty="0" err="1">
                <a:solidFill>
                  <a:schemeClr val="bg1"/>
                </a:solidFill>
                <a:latin typeface="Consolas"/>
              </a:rPr>
              <a:t>showWaitCar</a:t>
            </a:r>
            <a:r>
              <a:rPr lang="en-US" altLang="zh-CN" sz="2000" dirty="0">
                <a:solidFill>
                  <a:schemeClr val="bg1"/>
                </a:solidFill>
                <a:latin typeface="Consolas"/>
              </a:rPr>
              <a:t>(&amp;wait);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break</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i="1" dirty="0">
                <a:solidFill>
                  <a:srgbClr val="A0A1A7"/>
                </a:solidFill>
                <a:latin typeface="Consolas"/>
              </a:rPr>
              <a:t>/</a:t>
            </a:r>
            <a:r>
              <a:rPr lang="en-US" altLang="zh-CN" sz="2000" i="1" dirty="0">
                <a:solidFill>
                  <a:schemeClr val="bg1"/>
                </a:solidFill>
                <a:latin typeface="Consolas"/>
              </a:rPr>
              <a:t>**3.</a:t>
            </a:r>
            <a:r>
              <a:rPr lang="zh-CN" altLang="en-US" sz="2000" i="1" dirty="0">
                <a:solidFill>
                  <a:schemeClr val="bg1"/>
                </a:solidFill>
                <a:latin typeface="Consolas"/>
              </a:rPr>
              <a:t>汽车到达停车场操作*</a:t>
            </a:r>
            <a:r>
              <a:rPr lang="en-US" altLang="zh-CN" sz="2000" i="1"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zh-CN" altLang="en-US" sz="2000" dirty="0">
                <a:solidFill>
                  <a:srgbClr val="5C5C5C"/>
                </a:solidFill>
                <a:latin typeface="Consolas"/>
              </a:rPr>
              <a:t>        </a:t>
            </a:r>
            <a:r>
              <a:rPr lang="en-US" altLang="zh-CN" sz="2000" dirty="0">
                <a:solidFill>
                  <a:srgbClr val="A626A4"/>
                </a:solidFill>
                <a:latin typeface="Consolas"/>
              </a:rPr>
              <a:t>case</a:t>
            </a:r>
            <a:r>
              <a:rPr lang="en-US" altLang="zh-CN" sz="2000" dirty="0">
                <a:solidFill>
                  <a:srgbClr val="5C5C5C"/>
                </a:solidFill>
                <a:latin typeface="Consolas"/>
              </a:rPr>
              <a:t> </a:t>
            </a:r>
            <a:r>
              <a:rPr lang="en-US" altLang="zh-CN" sz="2000" dirty="0">
                <a:solidFill>
                  <a:srgbClr val="986801"/>
                </a:solidFill>
                <a:latin typeface="Consolas"/>
              </a:rPr>
              <a:t>3</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Arrival(&amp;</a:t>
            </a:r>
            <a:r>
              <a:rPr lang="en-US" altLang="zh-CN" sz="2000" dirty="0" err="1">
                <a:solidFill>
                  <a:schemeClr val="bg1"/>
                </a:solidFill>
                <a:latin typeface="Consolas"/>
              </a:rPr>
              <a:t>enter,&amp;wait</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break</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i="1" dirty="0">
                <a:solidFill>
                  <a:schemeClr val="bg1"/>
                </a:solidFill>
                <a:latin typeface="Consolas"/>
              </a:rPr>
              <a:t>/**4.</a:t>
            </a:r>
            <a:r>
              <a:rPr lang="zh-CN" altLang="en-US" sz="2000" i="1" dirty="0">
                <a:solidFill>
                  <a:schemeClr val="bg1"/>
                </a:solidFill>
                <a:latin typeface="Consolas"/>
              </a:rPr>
              <a:t>汽车离去停车场操作*</a:t>
            </a:r>
            <a:r>
              <a:rPr lang="en-US" altLang="zh-CN" sz="2000" i="1"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zh-CN" altLang="en-US" sz="2000" dirty="0">
                <a:solidFill>
                  <a:srgbClr val="5C5C5C"/>
                </a:solidFill>
                <a:latin typeface="Consolas"/>
              </a:rPr>
              <a:t>        </a:t>
            </a:r>
            <a:r>
              <a:rPr lang="en-US" altLang="zh-CN" sz="2000" dirty="0">
                <a:solidFill>
                  <a:srgbClr val="A626A4"/>
                </a:solidFill>
                <a:latin typeface="Consolas"/>
              </a:rPr>
              <a:t>case</a:t>
            </a:r>
            <a:r>
              <a:rPr lang="en-US" altLang="zh-CN" sz="2000" dirty="0">
                <a:solidFill>
                  <a:srgbClr val="5C5C5C"/>
                </a:solidFill>
                <a:latin typeface="Consolas"/>
              </a:rPr>
              <a:t> </a:t>
            </a:r>
            <a:r>
              <a:rPr lang="en-US" altLang="zh-CN" sz="2000" dirty="0">
                <a:solidFill>
                  <a:srgbClr val="986801"/>
                </a:solidFill>
                <a:latin typeface="Consolas"/>
              </a:rPr>
              <a:t>4</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Leave(&amp;</a:t>
            </a:r>
            <a:r>
              <a:rPr lang="en-US" altLang="zh-CN" sz="2000" dirty="0" err="1">
                <a:solidFill>
                  <a:schemeClr val="bg1"/>
                </a:solidFill>
                <a:latin typeface="Consolas"/>
              </a:rPr>
              <a:t>enter,&amp;temp,&amp;wait</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break</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chemeClr val="bg1"/>
                </a:solidFill>
                <a:latin typeface="Consolas"/>
              </a:rPr>
              <a:t> </a:t>
            </a:r>
            <a:r>
              <a:rPr lang="en-US" altLang="zh-CN" sz="2000" i="1" dirty="0">
                <a:solidFill>
                  <a:schemeClr val="bg1"/>
                </a:solidFill>
                <a:latin typeface="Consolas"/>
              </a:rPr>
              <a:t>/**5.</a:t>
            </a:r>
            <a:r>
              <a:rPr lang="zh-CN" altLang="en-US" sz="2000" i="1" dirty="0">
                <a:solidFill>
                  <a:schemeClr val="bg1"/>
                </a:solidFill>
                <a:latin typeface="Consolas"/>
              </a:rPr>
              <a:t>查找汽车功能 *</a:t>
            </a:r>
            <a:r>
              <a:rPr lang="en-US" altLang="zh-CN" sz="2000" i="1" dirty="0">
                <a:solidFill>
                  <a:schemeClr val="bg1"/>
                </a:solidFill>
                <a:latin typeface="Consolas"/>
              </a:rPr>
              <a:t>/</a:t>
            </a:r>
            <a:endParaRPr lang="zh-CN" altLang="en-US" sz="2000" dirty="0">
              <a:solidFill>
                <a:schemeClr val="bg1"/>
              </a:solidFill>
              <a:latin typeface="Consolas"/>
            </a:endParaRPr>
          </a:p>
          <a:p>
            <a:pPr>
              <a:buFont typeface="+mj-lt"/>
              <a:buAutoNum type="arabicPeriod"/>
            </a:pPr>
            <a:r>
              <a:rPr lang="zh-CN" altLang="en-US" sz="2000" dirty="0">
                <a:solidFill>
                  <a:srgbClr val="5C5C5C"/>
                </a:solidFill>
                <a:latin typeface="Consolas"/>
              </a:rPr>
              <a:t>        </a:t>
            </a:r>
            <a:r>
              <a:rPr lang="en-US" altLang="zh-CN" sz="2000" dirty="0">
                <a:solidFill>
                  <a:srgbClr val="A626A4"/>
                </a:solidFill>
                <a:latin typeface="Consolas"/>
              </a:rPr>
              <a:t>case</a:t>
            </a:r>
            <a:r>
              <a:rPr lang="en-US" altLang="zh-CN" sz="2000" dirty="0">
                <a:solidFill>
                  <a:srgbClr val="5C5C5C"/>
                </a:solidFill>
                <a:latin typeface="Consolas"/>
              </a:rPr>
              <a:t> </a:t>
            </a:r>
            <a:r>
              <a:rPr lang="en-US" altLang="zh-CN" sz="2000" dirty="0">
                <a:solidFill>
                  <a:srgbClr val="986801"/>
                </a:solidFill>
                <a:latin typeface="Consolas"/>
              </a:rPr>
              <a:t>5</a:t>
            </a:r>
            <a:r>
              <a:rPr lang="en-US" altLang="zh-CN" sz="2000" dirty="0">
                <a:solidFill>
                  <a:srgbClr val="5C5C5C"/>
                </a:solidFill>
                <a:latin typeface="Consolas"/>
              </a:rPr>
              <a:t>:</a:t>
            </a:r>
          </a:p>
          <a:p>
            <a:pPr>
              <a:buFont typeface="+mj-lt"/>
              <a:buAutoNum type="arabicPeriod"/>
            </a:pPr>
            <a:r>
              <a:rPr lang="en-US" altLang="zh-CN" sz="2000" dirty="0">
                <a:solidFill>
                  <a:srgbClr val="5C5C5C"/>
                </a:solidFill>
                <a:latin typeface="Consolas"/>
              </a:rPr>
              <a:t>            </a:t>
            </a:r>
            <a:r>
              <a:rPr lang="en-US" altLang="zh-CN" sz="2000" dirty="0" err="1">
                <a:solidFill>
                  <a:schemeClr val="bg1"/>
                </a:solidFill>
                <a:latin typeface="Consolas"/>
              </a:rPr>
              <a:t>findCarInfo</a:t>
            </a:r>
            <a:r>
              <a:rPr lang="en-US" altLang="zh-CN" sz="2000" dirty="0">
                <a:solidFill>
                  <a:schemeClr val="bg1"/>
                </a:solidFill>
                <a:latin typeface="Consolas"/>
              </a:rPr>
              <a:t>(&amp;</a:t>
            </a:r>
            <a:r>
              <a:rPr lang="en-US" altLang="zh-CN" sz="2000" dirty="0" err="1">
                <a:solidFill>
                  <a:schemeClr val="bg1"/>
                </a:solidFill>
                <a:latin typeface="Consolas"/>
              </a:rPr>
              <a:t>enter,&amp;wait</a:t>
            </a:r>
            <a:r>
              <a:rPr lang="en-US" altLang="zh-CN" sz="2000" dirty="0">
                <a:solidFill>
                  <a:schemeClr val="bg1"/>
                </a:solidFill>
                <a:latin typeface="Consolas"/>
              </a:rPr>
              <a:t>);</a:t>
            </a:r>
          </a:p>
          <a:p>
            <a:pPr>
              <a:buFont typeface="+mj-lt"/>
              <a:buAutoNum type="arabicPeriod"/>
            </a:pPr>
            <a:r>
              <a:rPr lang="en-US" altLang="zh-CN" sz="2000" dirty="0">
                <a:solidFill>
                  <a:srgbClr val="5C5C5C"/>
                </a:solidFill>
                <a:latin typeface="Consolas"/>
              </a:rPr>
              <a:t>            </a:t>
            </a:r>
            <a:r>
              <a:rPr lang="en-US" altLang="zh-CN" sz="2000" dirty="0">
                <a:solidFill>
                  <a:srgbClr val="A626A4"/>
                </a:solidFill>
                <a:latin typeface="Consolas"/>
              </a:rPr>
              <a:t>break</a:t>
            </a:r>
            <a:r>
              <a:rPr lang="en-US" altLang="zh-CN" sz="2000" dirty="0" smtClean="0">
                <a:solidFill>
                  <a:srgbClr val="5C5C5C"/>
                </a:solidFill>
                <a:latin typeface="Consolas"/>
              </a:rPr>
              <a:t>;</a:t>
            </a:r>
            <a:endParaRPr lang="en-US" altLang="zh-CN" sz="2000" dirty="0">
              <a:solidFill>
                <a:srgbClr val="5C5C5C"/>
              </a:solidFill>
              <a:latin typeface="Consolas"/>
            </a:endParaRPr>
          </a:p>
        </p:txBody>
      </p:sp>
    </p:spTree>
    <p:extLst>
      <p:ext uri="{BB962C8B-B14F-4D97-AF65-F5344CB8AC3E}">
        <p14:creationId xmlns:p14="http://schemas.microsoft.com/office/powerpoint/2010/main" val="2951157231"/>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xmlns:a14="http://schemas.microsoft.com/office/drawing/2010/main" xmlns:a16="http://schemas.microsoft.com/office/drawing/2014/main">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rfpfidc">
      <a:majorFont>
        <a:latin typeface="微软雅黑"/>
        <a:ea typeface="华文隶书"/>
        <a:cs typeface=""/>
      </a:majorFont>
      <a:minorFont>
        <a:latin typeface="微软雅黑"/>
        <a:ea typeface="华文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154</Words>
  <Application>Microsoft Office PowerPoint</Application>
  <PresentationFormat>自定义</PresentationFormat>
  <Paragraphs>233</Paragraphs>
  <Slides>17</Slides>
  <Notes>17</Notes>
  <HiddenSlides>0</HiddenSlides>
  <MMClips>0</MMClips>
  <ScaleCrop>false</ScaleCrop>
  <HeadingPairs>
    <vt:vector size="4" baseType="variant">
      <vt:variant>
        <vt:lpstr>主题</vt:lpstr>
      </vt:variant>
      <vt:variant>
        <vt:i4>2</vt:i4>
      </vt:variant>
      <vt:variant>
        <vt:lpstr>幻灯片标题</vt:lpstr>
      </vt:variant>
      <vt:variant>
        <vt:i4>17</vt:i4>
      </vt:variant>
    </vt:vector>
  </HeadingPairs>
  <TitlesOfParts>
    <vt:vector size="1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大宋宫词</dc:title>
  <dc:creator>第一PPT</dc:creator>
  <cp:keywords>www.1ppt.com</cp:keywords>
  <dc:description>www.1ppt.com</dc:description>
  <cp:lastModifiedBy>1</cp:lastModifiedBy>
  <cp:revision>75</cp:revision>
  <dcterms:created xsi:type="dcterms:W3CDTF">2019-06-12T07:37:59Z</dcterms:created>
  <dcterms:modified xsi:type="dcterms:W3CDTF">2021-12-20T09:17:43Z</dcterms:modified>
</cp:coreProperties>
</file>